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0.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 id="2147483742" r:id="rId2"/>
    <p:sldMasterId id="2147483756" r:id="rId3"/>
    <p:sldMasterId id="2147483771" r:id="rId4"/>
    <p:sldMasterId id="2147483786" r:id="rId5"/>
    <p:sldMasterId id="2147483800" r:id="rId6"/>
    <p:sldMasterId id="2147483814" r:id="rId7"/>
    <p:sldMasterId id="2147483828" r:id="rId8"/>
    <p:sldMasterId id="2147483843" r:id="rId9"/>
    <p:sldMasterId id="2147483856" r:id="rId10"/>
    <p:sldMasterId id="2147483873" r:id="rId11"/>
  </p:sldMasterIdLst>
  <p:notesMasterIdLst>
    <p:notesMasterId r:id="rId102"/>
  </p:notesMasterIdLst>
  <p:handoutMasterIdLst>
    <p:handoutMasterId r:id="rId103"/>
  </p:handoutMasterIdLst>
  <p:sldIdLst>
    <p:sldId id="486" r:id="rId12"/>
    <p:sldId id="487" r:id="rId13"/>
    <p:sldId id="488" r:id="rId14"/>
    <p:sldId id="489" r:id="rId15"/>
    <p:sldId id="501" r:id="rId16"/>
    <p:sldId id="490" r:id="rId17"/>
    <p:sldId id="491" r:id="rId18"/>
    <p:sldId id="492" r:id="rId19"/>
    <p:sldId id="493" r:id="rId20"/>
    <p:sldId id="494" r:id="rId21"/>
    <p:sldId id="496" r:id="rId22"/>
    <p:sldId id="497" r:id="rId23"/>
    <p:sldId id="498" r:id="rId24"/>
    <p:sldId id="499" r:id="rId25"/>
    <p:sldId id="502" r:id="rId26"/>
    <p:sldId id="500" r:id="rId27"/>
    <p:sldId id="504" r:id="rId28"/>
    <p:sldId id="507" r:id="rId29"/>
    <p:sldId id="508" r:id="rId30"/>
    <p:sldId id="514" r:id="rId31"/>
    <p:sldId id="509" r:id="rId32"/>
    <p:sldId id="510" r:id="rId33"/>
    <p:sldId id="511" r:id="rId34"/>
    <p:sldId id="513" r:id="rId35"/>
    <p:sldId id="503" r:id="rId36"/>
    <p:sldId id="465" r:id="rId37"/>
    <p:sldId id="466" r:id="rId38"/>
    <p:sldId id="467" r:id="rId39"/>
    <p:sldId id="468" r:id="rId40"/>
    <p:sldId id="469" r:id="rId41"/>
    <p:sldId id="470" r:id="rId42"/>
    <p:sldId id="474" r:id="rId43"/>
    <p:sldId id="475" r:id="rId44"/>
    <p:sldId id="476" r:id="rId45"/>
    <p:sldId id="471" r:id="rId46"/>
    <p:sldId id="472" r:id="rId47"/>
    <p:sldId id="473" r:id="rId48"/>
    <p:sldId id="426" r:id="rId49"/>
    <p:sldId id="427" r:id="rId50"/>
    <p:sldId id="428" r:id="rId51"/>
    <p:sldId id="410" r:id="rId52"/>
    <p:sldId id="351" r:id="rId53"/>
    <p:sldId id="425" r:id="rId54"/>
    <p:sldId id="429" r:id="rId55"/>
    <p:sldId id="430" r:id="rId56"/>
    <p:sldId id="431" r:id="rId57"/>
    <p:sldId id="432" r:id="rId58"/>
    <p:sldId id="433" r:id="rId59"/>
    <p:sldId id="434" r:id="rId60"/>
    <p:sldId id="435" r:id="rId61"/>
    <p:sldId id="436" r:id="rId62"/>
    <p:sldId id="437" r:id="rId63"/>
    <p:sldId id="438" r:id="rId64"/>
    <p:sldId id="439" r:id="rId65"/>
    <p:sldId id="440" r:id="rId66"/>
    <p:sldId id="452" r:id="rId67"/>
    <p:sldId id="453" r:id="rId68"/>
    <p:sldId id="454" r:id="rId69"/>
    <p:sldId id="441" r:id="rId70"/>
    <p:sldId id="442" r:id="rId71"/>
    <p:sldId id="443" r:id="rId72"/>
    <p:sldId id="444" r:id="rId73"/>
    <p:sldId id="445" r:id="rId74"/>
    <p:sldId id="446" r:id="rId75"/>
    <p:sldId id="447" r:id="rId76"/>
    <p:sldId id="448" r:id="rId77"/>
    <p:sldId id="449" r:id="rId78"/>
    <p:sldId id="450" r:id="rId79"/>
    <p:sldId id="451" r:id="rId80"/>
    <p:sldId id="455" r:id="rId81"/>
    <p:sldId id="456" r:id="rId82"/>
    <p:sldId id="457" r:id="rId83"/>
    <p:sldId id="458" r:id="rId84"/>
    <p:sldId id="459" r:id="rId85"/>
    <p:sldId id="460" r:id="rId86"/>
    <p:sldId id="461" r:id="rId87"/>
    <p:sldId id="462" r:id="rId88"/>
    <p:sldId id="463" r:id="rId89"/>
    <p:sldId id="464" r:id="rId90"/>
    <p:sldId id="480" r:id="rId91"/>
    <p:sldId id="481" r:id="rId92"/>
    <p:sldId id="482" r:id="rId93"/>
    <p:sldId id="483" r:id="rId94"/>
    <p:sldId id="484" r:id="rId95"/>
    <p:sldId id="485" r:id="rId96"/>
    <p:sldId id="477" r:id="rId97"/>
    <p:sldId id="478" r:id="rId98"/>
    <p:sldId id="479" r:id="rId99"/>
    <p:sldId id="403" r:id="rId100"/>
    <p:sldId id="516" r:id="rId101"/>
  </p:sldIdLst>
  <p:sldSz cx="9144000" cy="6858000" type="screen4x3"/>
  <p:notesSz cx="7099300" cy="10234613"/>
  <p:defaultTextStyle>
    <a:defPPr>
      <a:defRPr lang="zh-CN"/>
    </a:defPPr>
    <a:lvl1pPr algn="l" rtl="0" fontAlgn="base">
      <a:spcBef>
        <a:spcPct val="0"/>
      </a:spcBef>
      <a:spcAft>
        <a:spcPct val="0"/>
      </a:spcAft>
      <a:defRPr sz="2400" b="1" kern="1200">
        <a:solidFill>
          <a:srgbClr val="080C10"/>
        </a:solidFill>
        <a:latin typeface="宋体" pitchFamily="2" charset="-122"/>
        <a:ea typeface="宋体" pitchFamily="2" charset="-122"/>
        <a:cs typeface="+mn-cs"/>
      </a:defRPr>
    </a:lvl1pPr>
    <a:lvl2pPr marL="457200" algn="l" rtl="0" fontAlgn="base">
      <a:spcBef>
        <a:spcPct val="0"/>
      </a:spcBef>
      <a:spcAft>
        <a:spcPct val="0"/>
      </a:spcAft>
      <a:defRPr sz="2400" b="1" kern="1200">
        <a:solidFill>
          <a:srgbClr val="080C10"/>
        </a:solidFill>
        <a:latin typeface="宋体" pitchFamily="2" charset="-122"/>
        <a:ea typeface="宋体" pitchFamily="2" charset="-122"/>
        <a:cs typeface="+mn-cs"/>
      </a:defRPr>
    </a:lvl2pPr>
    <a:lvl3pPr marL="914400" algn="l" rtl="0" fontAlgn="base">
      <a:spcBef>
        <a:spcPct val="0"/>
      </a:spcBef>
      <a:spcAft>
        <a:spcPct val="0"/>
      </a:spcAft>
      <a:defRPr sz="2400" b="1" kern="1200">
        <a:solidFill>
          <a:srgbClr val="080C10"/>
        </a:solidFill>
        <a:latin typeface="宋体" pitchFamily="2" charset="-122"/>
        <a:ea typeface="宋体" pitchFamily="2" charset="-122"/>
        <a:cs typeface="+mn-cs"/>
      </a:defRPr>
    </a:lvl3pPr>
    <a:lvl4pPr marL="1371600" algn="l" rtl="0" fontAlgn="base">
      <a:spcBef>
        <a:spcPct val="0"/>
      </a:spcBef>
      <a:spcAft>
        <a:spcPct val="0"/>
      </a:spcAft>
      <a:defRPr sz="2400" b="1" kern="1200">
        <a:solidFill>
          <a:srgbClr val="080C10"/>
        </a:solidFill>
        <a:latin typeface="宋体" pitchFamily="2" charset="-122"/>
        <a:ea typeface="宋体" pitchFamily="2" charset="-122"/>
        <a:cs typeface="+mn-cs"/>
      </a:defRPr>
    </a:lvl4pPr>
    <a:lvl5pPr marL="1828800" algn="l" rtl="0" fontAlgn="base">
      <a:spcBef>
        <a:spcPct val="0"/>
      </a:spcBef>
      <a:spcAft>
        <a:spcPct val="0"/>
      </a:spcAft>
      <a:defRPr sz="2400" b="1" kern="1200">
        <a:solidFill>
          <a:srgbClr val="080C10"/>
        </a:solidFill>
        <a:latin typeface="宋体" pitchFamily="2" charset="-122"/>
        <a:ea typeface="宋体" pitchFamily="2" charset="-122"/>
        <a:cs typeface="+mn-cs"/>
      </a:defRPr>
    </a:lvl5pPr>
    <a:lvl6pPr marL="2286000" algn="l" defTabSz="914400" rtl="0" eaLnBrk="1" latinLnBrk="0" hangingPunct="1">
      <a:defRPr sz="2400" b="1" kern="1200">
        <a:solidFill>
          <a:srgbClr val="080C10"/>
        </a:solidFill>
        <a:latin typeface="宋体" pitchFamily="2" charset="-122"/>
        <a:ea typeface="宋体" pitchFamily="2" charset="-122"/>
        <a:cs typeface="+mn-cs"/>
      </a:defRPr>
    </a:lvl6pPr>
    <a:lvl7pPr marL="2743200" algn="l" defTabSz="914400" rtl="0" eaLnBrk="1" latinLnBrk="0" hangingPunct="1">
      <a:defRPr sz="2400" b="1" kern="1200">
        <a:solidFill>
          <a:srgbClr val="080C10"/>
        </a:solidFill>
        <a:latin typeface="宋体" pitchFamily="2" charset="-122"/>
        <a:ea typeface="宋体" pitchFamily="2" charset="-122"/>
        <a:cs typeface="+mn-cs"/>
      </a:defRPr>
    </a:lvl7pPr>
    <a:lvl8pPr marL="3200400" algn="l" defTabSz="914400" rtl="0" eaLnBrk="1" latinLnBrk="0" hangingPunct="1">
      <a:defRPr sz="2400" b="1" kern="1200">
        <a:solidFill>
          <a:srgbClr val="080C10"/>
        </a:solidFill>
        <a:latin typeface="宋体" pitchFamily="2" charset="-122"/>
        <a:ea typeface="宋体" pitchFamily="2" charset="-122"/>
        <a:cs typeface="+mn-cs"/>
      </a:defRPr>
    </a:lvl8pPr>
    <a:lvl9pPr marL="3657600" algn="l" defTabSz="914400" rtl="0" eaLnBrk="1" latinLnBrk="0" hangingPunct="1">
      <a:defRPr sz="2400" b="1" kern="1200">
        <a:solidFill>
          <a:srgbClr val="080C10"/>
        </a:solidFill>
        <a:latin typeface="宋体" pitchFamily="2" charset="-122"/>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2A7EB2"/>
    <a:srgbClr val="FF3300"/>
    <a:srgbClr val="109F05"/>
    <a:srgbClr val="080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27" autoAdjust="0"/>
    <p:restoredTop sz="94004" autoAdjust="0"/>
  </p:normalViewPr>
  <p:slideViewPr>
    <p:cSldViewPr>
      <p:cViewPr>
        <p:scale>
          <a:sx n="75" d="100"/>
          <a:sy n="75" d="100"/>
        </p:scale>
        <p:origin x="666" y="-198"/>
      </p:cViewPr>
      <p:guideLst>
        <p:guide orient="horz" pos="2160"/>
        <p:guide pos="2880"/>
      </p:guideLst>
    </p:cSldViewPr>
  </p:slideViewPr>
  <p:outlineViewPr>
    <p:cViewPr>
      <p:scale>
        <a:sx n="33" d="100"/>
        <a:sy n="33" d="100"/>
      </p:scale>
      <p:origin x="0" y="-48036"/>
    </p:cViewPr>
  </p:outlineViewPr>
  <p:notesTextViewPr>
    <p:cViewPr>
      <p:scale>
        <a:sx n="100" d="100"/>
        <a:sy n="100" d="100"/>
      </p:scale>
      <p:origin x="0" y="0"/>
    </p:cViewPr>
  </p:notesTextViewPr>
  <p:sorterViewPr>
    <p:cViewPr>
      <p:scale>
        <a:sx n="66" d="100"/>
        <a:sy n="66" d="100"/>
      </p:scale>
      <p:origin x="0" y="1512"/>
    </p:cViewPr>
  </p:sorterViewPr>
  <p:notesViewPr>
    <p:cSldViewPr>
      <p:cViewPr varScale="1">
        <p:scale>
          <a:sx n="60" d="100"/>
          <a:sy n="60" d="100"/>
        </p:scale>
        <p:origin x="2922"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07" Type="http://schemas.openxmlformats.org/officeDocument/2006/relationships/tableStyles" Target="tableStyles.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102"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70506D-16F6-4A0E-8472-457DEBCE1A3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48FADD1-F514-427B-9D0B-5840C8B81FD8}">
      <dgm:prSet phldrT="[Text]" custT="1"/>
      <dgm:spPr>
        <a:solidFill>
          <a:srgbClr val="92D050"/>
        </a:solidFill>
        <a:scene3d>
          <a:camera prst="orthographicFront"/>
          <a:lightRig rig="threePt" dir="t"/>
        </a:scene3d>
        <a:sp3d>
          <a:bevelT prst="angle"/>
        </a:sp3d>
      </dgm:spPr>
      <dgm:t>
        <a:bodyPr/>
        <a:lstStyle/>
        <a:p>
          <a:r>
            <a:rPr lang="en-US" sz="2800" b="1">
              <a:solidFill>
                <a:schemeClr val="tx1">
                  <a:lumMod val="50000"/>
                </a:schemeClr>
              </a:solidFill>
              <a:latin typeface="Calibri"/>
              <a:ea typeface="+mn-ea"/>
              <a:cs typeface="+mn-cs"/>
            </a:rPr>
            <a:t>Level 5</a:t>
          </a:r>
          <a:endParaRPr lang="en-US" sz="2800">
            <a:solidFill>
              <a:schemeClr val="tx1">
                <a:lumMod val="50000"/>
              </a:schemeClr>
            </a:solidFill>
          </a:endParaRPr>
        </a:p>
      </dgm:t>
    </dgm:pt>
    <dgm:pt modelId="{88B3E570-9988-42C3-8606-53896C918D6A}" type="parTrans" cxnId="{731CC892-E5F7-40D0-92FD-85AA96F7E370}">
      <dgm:prSet/>
      <dgm:spPr/>
      <dgm:t>
        <a:bodyPr/>
        <a:lstStyle/>
        <a:p>
          <a:endParaRPr lang="en-US"/>
        </a:p>
      </dgm:t>
    </dgm:pt>
    <dgm:pt modelId="{3A7EB428-F4AF-4CB9-BEF7-35925DAFFB4B}" type="sibTrans" cxnId="{731CC892-E5F7-40D0-92FD-85AA96F7E370}">
      <dgm:prSet/>
      <dgm:spPr/>
      <dgm:t>
        <a:bodyPr/>
        <a:lstStyle/>
        <a:p>
          <a:endParaRPr lang="en-US"/>
        </a:p>
      </dgm:t>
    </dgm:pt>
    <dgm:pt modelId="{3F17D63C-3E6E-4835-81E0-CA79D54C4CED}">
      <dgm:prSet phldrT="[Text]"/>
      <dgm:spPr>
        <a:solidFill>
          <a:srgbClr val="92D050">
            <a:alpha val="90000"/>
          </a:srgbClr>
        </a:solidFill>
        <a:scene3d>
          <a:camera prst="orthographicFront"/>
          <a:lightRig rig="threePt" dir="t"/>
        </a:scene3d>
        <a:sp3d>
          <a:bevelT prst="relaxedInset"/>
        </a:sp3d>
      </dgm:spPr>
      <dgm:t>
        <a:bodyPr/>
        <a:lstStyle/>
        <a:p>
          <a:r>
            <a:rPr lang="en-US" b="1" dirty="0">
              <a:solidFill>
                <a:schemeClr val="tx1">
                  <a:lumMod val="50000"/>
                </a:schemeClr>
              </a:solidFill>
              <a:latin typeface="Calibri"/>
              <a:ea typeface="+mn-ea"/>
              <a:cs typeface="+mn-cs"/>
            </a:rPr>
            <a:t>Use of statistical and other quantitative techniques to optimize to achieve business, quality, and process performance objectives</a:t>
          </a:r>
          <a:endParaRPr lang="en-US" dirty="0">
            <a:solidFill>
              <a:schemeClr val="tx1">
                <a:lumMod val="50000"/>
              </a:schemeClr>
            </a:solidFill>
          </a:endParaRPr>
        </a:p>
      </dgm:t>
    </dgm:pt>
    <dgm:pt modelId="{67C1DB14-CA99-4468-9FDC-9319F4D4E011}" type="parTrans" cxnId="{A297FFBC-15F4-46D4-A0F9-72DC7316C42F}">
      <dgm:prSet/>
      <dgm:spPr/>
      <dgm:t>
        <a:bodyPr/>
        <a:lstStyle/>
        <a:p>
          <a:endParaRPr lang="en-US"/>
        </a:p>
      </dgm:t>
    </dgm:pt>
    <dgm:pt modelId="{EAD9ED09-C5EC-4FEE-A10E-BA059CC095F7}" type="sibTrans" cxnId="{A297FFBC-15F4-46D4-A0F9-72DC7316C42F}">
      <dgm:prSet/>
      <dgm:spPr/>
      <dgm:t>
        <a:bodyPr/>
        <a:lstStyle/>
        <a:p>
          <a:endParaRPr lang="en-US"/>
        </a:p>
      </dgm:t>
    </dgm:pt>
    <dgm:pt modelId="{02640039-785B-402F-A227-9DE80D175B62}">
      <dgm:prSet phldrT="[Text]" custT="1"/>
      <dgm:spPr>
        <a:solidFill>
          <a:srgbClr val="FF6699"/>
        </a:solidFill>
        <a:scene3d>
          <a:camera prst="orthographicFront"/>
          <a:lightRig rig="threePt" dir="t"/>
        </a:scene3d>
        <a:sp3d>
          <a:bevelT prst="angle"/>
        </a:sp3d>
      </dgm:spPr>
      <dgm:t>
        <a:bodyPr/>
        <a:lstStyle/>
        <a:p>
          <a:r>
            <a:rPr lang="en-US" sz="2800" b="1">
              <a:solidFill>
                <a:schemeClr val="tx1">
                  <a:lumMod val="50000"/>
                </a:schemeClr>
              </a:solidFill>
              <a:latin typeface="Calibri"/>
              <a:ea typeface="+mn-ea"/>
              <a:cs typeface="+mn-cs"/>
            </a:rPr>
            <a:t>Level 4</a:t>
          </a:r>
          <a:endParaRPr lang="en-US" sz="2800">
            <a:solidFill>
              <a:schemeClr val="tx1">
                <a:lumMod val="50000"/>
              </a:schemeClr>
            </a:solidFill>
          </a:endParaRPr>
        </a:p>
      </dgm:t>
    </dgm:pt>
    <dgm:pt modelId="{D8355239-C5DF-4BC4-8443-7B336A72B25B}" type="parTrans" cxnId="{B9D6559C-7E53-4964-A480-3802F8D3C677}">
      <dgm:prSet/>
      <dgm:spPr/>
      <dgm:t>
        <a:bodyPr/>
        <a:lstStyle/>
        <a:p>
          <a:endParaRPr lang="en-US"/>
        </a:p>
      </dgm:t>
    </dgm:pt>
    <dgm:pt modelId="{0703F3AE-F4E4-4CE0-ABE1-A01C41C3A437}" type="sibTrans" cxnId="{B9D6559C-7E53-4964-A480-3802F8D3C677}">
      <dgm:prSet/>
      <dgm:spPr/>
      <dgm:t>
        <a:bodyPr/>
        <a:lstStyle/>
        <a:p>
          <a:endParaRPr lang="en-US"/>
        </a:p>
      </dgm:t>
    </dgm:pt>
    <dgm:pt modelId="{D132BDDB-5868-4EB8-AF6A-871CDABFA76C}">
      <dgm:prSet phldrT="[Text]"/>
      <dgm:spPr>
        <a:solidFill>
          <a:srgbClr val="FF6699">
            <a:alpha val="90000"/>
          </a:srgbClr>
        </a:solidFill>
        <a:scene3d>
          <a:camera prst="orthographicFront"/>
          <a:lightRig rig="threePt" dir="t"/>
        </a:scene3d>
        <a:sp3d>
          <a:bevelT prst="relaxedInset"/>
        </a:sp3d>
      </dgm:spPr>
      <dgm:t>
        <a:bodyPr/>
        <a:lstStyle/>
        <a:p>
          <a:r>
            <a:rPr lang="en-US" b="1" dirty="0">
              <a:solidFill>
                <a:schemeClr val="tx1">
                  <a:lumMod val="50000"/>
                </a:schemeClr>
              </a:solidFill>
              <a:latin typeface="Calibri"/>
              <a:ea typeface="+mn-ea"/>
              <a:cs typeface="+mn-cs"/>
            </a:rPr>
            <a:t>Use of statistical and other quantitative techniques to detect, refine, or predict the area of focus to achieve quality and process performance objectives</a:t>
          </a:r>
          <a:endParaRPr lang="en-US" dirty="0">
            <a:solidFill>
              <a:schemeClr val="tx1">
                <a:lumMod val="50000"/>
              </a:schemeClr>
            </a:solidFill>
          </a:endParaRPr>
        </a:p>
      </dgm:t>
    </dgm:pt>
    <dgm:pt modelId="{9044DAEA-CBDC-4D60-8B79-8C6541FD2292}" type="parTrans" cxnId="{115387EA-ADF0-4090-A1D7-3693AFC93640}">
      <dgm:prSet/>
      <dgm:spPr/>
      <dgm:t>
        <a:bodyPr/>
        <a:lstStyle/>
        <a:p>
          <a:endParaRPr lang="en-US"/>
        </a:p>
      </dgm:t>
    </dgm:pt>
    <dgm:pt modelId="{0A9E7B96-0DA0-4BC8-8011-ACE0E207B866}" type="sibTrans" cxnId="{115387EA-ADF0-4090-A1D7-3693AFC93640}">
      <dgm:prSet/>
      <dgm:spPr/>
      <dgm:t>
        <a:bodyPr/>
        <a:lstStyle/>
        <a:p>
          <a:endParaRPr lang="en-US"/>
        </a:p>
      </dgm:t>
    </dgm:pt>
    <dgm:pt modelId="{A4F0D3F8-B6FF-4A93-AFAF-337C4A4EE2A8}">
      <dgm:prSet phldrT="[Text]" custT="1"/>
      <dgm:spPr>
        <a:solidFill>
          <a:srgbClr val="CC99FF"/>
        </a:solidFill>
        <a:ln>
          <a:solidFill>
            <a:srgbClr val="9999FF"/>
          </a:solidFill>
        </a:ln>
        <a:scene3d>
          <a:camera prst="orthographicFront"/>
          <a:lightRig rig="threePt" dir="t"/>
        </a:scene3d>
        <a:sp3d>
          <a:bevelT prst="angle"/>
        </a:sp3d>
      </dgm:spPr>
      <dgm:t>
        <a:bodyPr/>
        <a:lstStyle/>
        <a:p>
          <a:r>
            <a:rPr lang="en-US" sz="2800" b="1">
              <a:solidFill>
                <a:schemeClr val="tx1">
                  <a:lumMod val="50000"/>
                </a:schemeClr>
              </a:solidFill>
              <a:latin typeface="Calibri"/>
              <a:ea typeface="+mn-ea"/>
              <a:cs typeface="+mn-cs"/>
            </a:rPr>
            <a:t>Level 3</a:t>
          </a:r>
          <a:endParaRPr lang="en-US" sz="2800">
            <a:solidFill>
              <a:schemeClr val="tx1">
                <a:lumMod val="50000"/>
              </a:schemeClr>
            </a:solidFill>
          </a:endParaRPr>
        </a:p>
      </dgm:t>
    </dgm:pt>
    <dgm:pt modelId="{A650BC60-C9BB-4E53-9D3F-4B072CCE057F}" type="parTrans" cxnId="{3B3D991B-4CDA-4814-BB2E-88CC5B7EC5B2}">
      <dgm:prSet/>
      <dgm:spPr/>
      <dgm:t>
        <a:bodyPr/>
        <a:lstStyle/>
        <a:p>
          <a:endParaRPr lang="en-US"/>
        </a:p>
      </dgm:t>
    </dgm:pt>
    <dgm:pt modelId="{A919BA4B-D1E5-456B-B46F-F5215664EBA9}" type="sibTrans" cxnId="{3B3D991B-4CDA-4814-BB2E-88CC5B7EC5B2}">
      <dgm:prSet/>
      <dgm:spPr/>
      <dgm:t>
        <a:bodyPr/>
        <a:lstStyle/>
        <a:p>
          <a:endParaRPr lang="en-US"/>
        </a:p>
      </dgm:t>
    </dgm:pt>
    <dgm:pt modelId="{E3BDC2B2-44E1-47BB-B763-3B3E2F20B394}">
      <dgm:prSet phldrT="[Text]"/>
      <dgm:spPr>
        <a:solidFill>
          <a:srgbClr val="CC99FF">
            <a:alpha val="90000"/>
          </a:srgbClr>
        </a:solidFill>
        <a:scene3d>
          <a:camera prst="orthographicFront"/>
          <a:lightRig rig="threePt" dir="t"/>
        </a:scene3d>
        <a:sp3d>
          <a:bevelT prst="relaxedInset"/>
        </a:sp3d>
      </dgm:spPr>
      <dgm:t>
        <a:bodyPr/>
        <a:lstStyle/>
        <a:p>
          <a:r>
            <a:rPr lang="en-US" b="1">
              <a:solidFill>
                <a:schemeClr val="tx1">
                  <a:lumMod val="50000"/>
                </a:schemeClr>
              </a:solidFill>
              <a:latin typeface="Calibri"/>
              <a:ea typeface="+mn-ea"/>
              <a:cs typeface="+mn-cs"/>
            </a:rPr>
            <a:t>Uses organizational standards &amp; tailoring to address work characteristics</a:t>
          </a:r>
          <a:endParaRPr lang="en-US">
            <a:solidFill>
              <a:schemeClr val="tx1">
                <a:lumMod val="50000"/>
              </a:schemeClr>
            </a:solidFill>
          </a:endParaRPr>
        </a:p>
      </dgm:t>
    </dgm:pt>
    <dgm:pt modelId="{3968419A-25D6-4999-A6D5-ADD091147DE2}" type="parTrans" cxnId="{FE94CF84-0852-4C94-ACAE-A1A7172D0421}">
      <dgm:prSet/>
      <dgm:spPr/>
      <dgm:t>
        <a:bodyPr/>
        <a:lstStyle/>
        <a:p>
          <a:endParaRPr lang="en-US"/>
        </a:p>
      </dgm:t>
    </dgm:pt>
    <dgm:pt modelId="{5077E535-6A35-4457-8E44-7590CD8B7A40}" type="sibTrans" cxnId="{FE94CF84-0852-4C94-ACAE-A1A7172D0421}">
      <dgm:prSet/>
      <dgm:spPr/>
      <dgm:t>
        <a:bodyPr/>
        <a:lstStyle/>
        <a:p>
          <a:endParaRPr lang="en-US"/>
        </a:p>
      </dgm:t>
    </dgm:pt>
    <dgm:pt modelId="{9C5B1D8D-3F73-4A8C-9C61-B85D51FB39C8}">
      <dgm:prSet custT="1"/>
      <dgm:spPr>
        <a:solidFill>
          <a:schemeClr val="accent4">
            <a:lumMod val="60000"/>
            <a:lumOff val="40000"/>
          </a:schemeClr>
        </a:solidFill>
        <a:scene3d>
          <a:camera prst="orthographicFront"/>
          <a:lightRig rig="threePt" dir="t"/>
        </a:scene3d>
        <a:sp3d>
          <a:bevelT prst="angle"/>
        </a:sp3d>
      </dgm:spPr>
      <dgm:t>
        <a:bodyPr/>
        <a:lstStyle/>
        <a:p>
          <a:r>
            <a:rPr lang="en-US" sz="2800" b="1">
              <a:solidFill>
                <a:schemeClr val="tx1">
                  <a:lumMod val="50000"/>
                </a:schemeClr>
              </a:solidFill>
              <a:latin typeface="Calibri"/>
              <a:ea typeface="+mn-ea"/>
              <a:cs typeface="+mn-cs"/>
            </a:rPr>
            <a:t>Level 2</a:t>
          </a:r>
        </a:p>
      </dgm:t>
    </dgm:pt>
    <dgm:pt modelId="{095BEB26-E8CA-4B31-88A3-A51EF14158AC}" type="parTrans" cxnId="{7E6002B0-09BE-4E34-A528-944E678D24A5}">
      <dgm:prSet/>
      <dgm:spPr/>
      <dgm:t>
        <a:bodyPr/>
        <a:lstStyle/>
        <a:p>
          <a:endParaRPr lang="en-US"/>
        </a:p>
      </dgm:t>
    </dgm:pt>
    <dgm:pt modelId="{63EC5DD1-E31C-47C1-BD88-A579F091F3A4}" type="sibTrans" cxnId="{7E6002B0-09BE-4E34-A528-944E678D24A5}">
      <dgm:prSet/>
      <dgm:spPr/>
      <dgm:t>
        <a:bodyPr/>
        <a:lstStyle/>
        <a:p>
          <a:endParaRPr lang="en-US"/>
        </a:p>
      </dgm:t>
    </dgm:pt>
    <dgm:pt modelId="{6F401165-B7DE-44A3-BF92-E3EEE707156E}">
      <dgm:prSet custT="1"/>
      <dgm:spPr>
        <a:solidFill>
          <a:srgbClr val="99CCFF"/>
        </a:solidFill>
        <a:scene3d>
          <a:camera prst="orthographicFront"/>
          <a:lightRig rig="threePt" dir="t"/>
        </a:scene3d>
        <a:sp3d>
          <a:bevelT prst="angle"/>
        </a:sp3d>
      </dgm:spPr>
      <dgm:t>
        <a:bodyPr/>
        <a:lstStyle/>
        <a:p>
          <a:r>
            <a:rPr lang="en-US" sz="2800" b="1">
              <a:solidFill>
                <a:schemeClr val="tx1">
                  <a:lumMod val="50000"/>
                </a:schemeClr>
              </a:solidFill>
              <a:latin typeface="Calibri"/>
              <a:ea typeface="+mn-ea"/>
              <a:cs typeface="+mn-cs"/>
            </a:rPr>
            <a:t>Level 1</a:t>
          </a:r>
        </a:p>
      </dgm:t>
    </dgm:pt>
    <dgm:pt modelId="{74D17347-D54E-4FCE-84A3-893B8311AE3A}" type="parTrans" cxnId="{68CC90AD-CBFF-4919-9E35-EE835BB03B45}">
      <dgm:prSet/>
      <dgm:spPr/>
      <dgm:t>
        <a:bodyPr/>
        <a:lstStyle/>
        <a:p>
          <a:endParaRPr lang="en-US"/>
        </a:p>
      </dgm:t>
    </dgm:pt>
    <dgm:pt modelId="{FABE135C-9D14-49FA-A94F-693F0828ECA1}" type="sibTrans" cxnId="{68CC90AD-CBFF-4919-9E35-EE835BB03B45}">
      <dgm:prSet/>
      <dgm:spPr/>
      <dgm:t>
        <a:bodyPr/>
        <a:lstStyle/>
        <a:p>
          <a:endParaRPr lang="en-US"/>
        </a:p>
      </dgm:t>
    </dgm:pt>
    <dgm:pt modelId="{C1C96EB1-82BE-48FE-8257-BEF9141A984E}">
      <dgm:prSet/>
      <dgm:spPr>
        <a:solidFill>
          <a:schemeClr val="accent4">
            <a:lumMod val="60000"/>
            <a:lumOff val="40000"/>
          </a:schemeClr>
        </a:solidFill>
        <a:scene3d>
          <a:camera prst="orthographicFront"/>
          <a:lightRig rig="threePt" dir="t"/>
        </a:scene3d>
        <a:sp3d>
          <a:bevelT prst="angle"/>
        </a:sp3d>
      </dgm:spPr>
      <dgm:t>
        <a:bodyPr/>
        <a:lstStyle/>
        <a:p>
          <a:r>
            <a:rPr lang="en-US" b="1">
              <a:solidFill>
                <a:schemeClr val="tx1">
                  <a:lumMod val="50000"/>
                </a:schemeClr>
              </a:solidFill>
              <a:latin typeface="Calibri"/>
              <a:ea typeface="+mn-ea"/>
              <a:cs typeface="+mn-cs"/>
            </a:rPr>
            <a:t>Simple, but complete set of practices that address the full intent of the PA</a:t>
          </a:r>
        </a:p>
      </dgm:t>
    </dgm:pt>
    <dgm:pt modelId="{D5D94ED1-9C9E-40C6-9D0D-370CBEC69C0F}" type="parTrans" cxnId="{34282FE9-CA82-4969-AF9C-E1524B631EEB}">
      <dgm:prSet/>
      <dgm:spPr/>
      <dgm:t>
        <a:bodyPr/>
        <a:lstStyle/>
        <a:p>
          <a:endParaRPr lang="en-US"/>
        </a:p>
      </dgm:t>
    </dgm:pt>
    <dgm:pt modelId="{A935AF1E-3909-4399-83D3-B4D094E63321}" type="sibTrans" cxnId="{34282FE9-CA82-4969-AF9C-E1524B631EEB}">
      <dgm:prSet/>
      <dgm:spPr/>
      <dgm:t>
        <a:bodyPr/>
        <a:lstStyle/>
        <a:p>
          <a:endParaRPr lang="en-US"/>
        </a:p>
      </dgm:t>
    </dgm:pt>
    <dgm:pt modelId="{74D86D95-0362-4679-AF10-BD05CB7F792E}">
      <dgm:prSet/>
      <dgm:spPr>
        <a:solidFill>
          <a:schemeClr val="accent4">
            <a:lumMod val="60000"/>
            <a:lumOff val="40000"/>
          </a:schemeClr>
        </a:solidFill>
      </dgm:spPr>
      <dgm:t>
        <a:bodyPr/>
        <a:lstStyle/>
        <a:p>
          <a:r>
            <a:rPr lang="en-US" b="1">
              <a:solidFill>
                <a:schemeClr val="tx1">
                  <a:lumMod val="50000"/>
                </a:schemeClr>
              </a:solidFill>
              <a:latin typeface="Calibri"/>
              <a:ea typeface="+mn-ea"/>
              <a:cs typeface="+mn-cs"/>
            </a:rPr>
            <a:t>Does not require the use organizational assets</a:t>
          </a:r>
        </a:p>
      </dgm:t>
    </dgm:pt>
    <dgm:pt modelId="{BF7AC363-D67A-4652-9968-2D539E41B9D9}" type="parTrans" cxnId="{C7E04B25-B5D6-47F5-B196-32D9BAA06BE2}">
      <dgm:prSet/>
      <dgm:spPr/>
      <dgm:t>
        <a:bodyPr/>
        <a:lstStyle/>
        <a:p>
          <a:endParaRPr lang="en-US"/>
        </a:p>
      </dgm:t>
    </dgm:pt>
    <dgm:pt modelId="{58156D96-FD3F-4CEF-A27D-7E5976A1392F}" type="sibTrans" cxnId="{C7E04B25-B5D6-47F5-B196-32D9BAA06BE2}">
      <dgm:prSet/>
      <dgm:spPr/>
      <dgm:t>
        <a:bodyPr/>
        <a:lstStyle/>
        <a:p>
          <a:endParaRPr lang="en-US"/>
        </a:p>
      </dgm:t>
    </dgm:pt>
    <dgm:pt modelId="{E0770A31-8723-4E50-990B-174AD2F5940A}">
      <dgm:prSet/>
      <dgm:spPr>
        <a:solidFill>
          <a:srgbClr val="99CCFF"/>
        </a:solidFill>
        <a:scene3d>
          <a:camera prst="orthographicFront"/>
          <a:lightRig rig="threePt" dir="t"/>
        </a:scene3d>
        <a:sp3d>
          <a:bevelT prst="angle"/>
        </a:sp3d>
      </dgm:spPr>
      <dgm:t>
        <a:bodyPr/>
        <a:lstStyle/>
        <a:p>
          <a:r>
            <a:rPr lang="en-US" b="1">
              <a:solidFill>
                <a:schemeClr val="tx1">
                  <a:lumMod val="50000"/>
                </a:schemeClr>
              </a:solidFill>
              <a:latin typeface="Calibri"/>
              <a:ea typeface="+mn-ea"/>
              <a:cs typeface="+mn-cs"/>
            </a:rPr>
            <a:t>Simple approach to meeting intent of practice area</a:t>
          </a:r>
          <a:endParaRPr lang="en-US" b="1" dirty="0">
            <a:solidFill>
              <a:schemeClr val="tx1">
                <a:lumMod val="50000"/>
              </a:schemeClr>
            </a:solidFill>
            <a:latin typeface="Calibri"/>
            <a:ea typeface="+mn-ea"/>
            <a:cs typeface="+mn-cs"/>
          </a:endParaRPr>
        </a:p>
      </dgm:t>
    </dgm:pt>
    <dgm:pt modelId="{BEE0BBF0-C9B6-4A96-8BE2-6FD1FBCF84AF}" type="parTrans" cxnId="{EC3848F3-2715-4388-BDB0-9FAC09EAD29A}">
      <dgm:prSet/>
      <dgm:spPr/>
      <dgm:t>
        <a:bodyPr/>
        <a:lstStyle/>
        <a:p>
          <a:endParaRPr lang="en-US"/>
        </a:p>
      </dgm:t>
    </dgm:pt>
    <dgm:pt modelId="{50931C36-636A-497F-B40A-900BCB900F96}" type="sibTrans" cxnId="{EC3848F3-2715-4388-BDB0-9FAC09EAD29A}">
      <dgm:prSet/>
      <dgm:spPr/>
      <dgm:t>
        <a:bodyPr/>
        <a:lstStyle/>
        <a:p>
          <a:endParaRPr lang="en-US"/>
        </a:p>
      </dgm:t>
    </dgm:pt>
    <dgm:pt modelId="{751A2A7E-A18B-4E7F-87CB-7F53C7E24A25}">
      <dgm:prSet/>
      <dgm:spPr>
        <a:solidFill>
          <a:srgbClr val="99CCFF"/>
        </a:solidFill>
      </dgm:spPr>
      <dgm:t>
        <a:bodyPr/>
        <a:lstStyle/>
        <a:p>
          <a:r>
            <a:rPr lang="en-US" b="1" dirty="0">
              <a:solidFill>
                <a:schemeClr val="tx1">
                  <a:lumMod val="50000"/>
                </a:schemeClr>
              </a:solidFill>
              <a:latin typeface="Calibri"/>
              <a:ea typeface="+mn-ea"/>
              <a:cs typeface="+mn-cs"/>
            </a:rPr>
            <a:t>Not a complete set of practices to achieve the full intent</a:t>
          </a:r>
          <a:endParaRPr lang="en-US" dirty="0">
            <a:solidFill>
              <a:schemeClr val="tx1">
                <a:lumMod val="50000"/>
              </a:schemeClr>
            </a:solidFill>
          </a:endParaRPr>
        </a:p>
      </dgm:t>
    </dgm:pt>
    <dgm:pt modelId="{46716108-26B8-4754-88D6-C96FF91AC88F}" type="parTrans" cxnId="{3E6CFF09-D17E-4F25-94AC-8FAA95F3C715}">
      <dgm:prSet/>
      <dgm:spPr/>
      <dgm:t>
        <a:bodyPr/>
        <a:lstStyle/>
        <a:p>
          <a:endParaRPr lang="en-US"/>
        </a:p>
      </dgm:t>
    </dgm:pt>
    <dgm:pt modelId="{EDC78CD9-F946-41AC-8C23-A25867C405CD}" type="sibTrans" cxnId="{3E6CFF09-D17E-4F25-94AC-8FAA95F3C715}">
      <dgm:prSet/>
      <dgm:spPr/>
      <dgm:t>
        <a:bodyPr/>
        <a:lstStyle/>
        <a:p>
          <a:endParaRPr lang="en-US"/>
        </a:p>
      </dgm:t>
    </dgm:pt>
    <dgm:pt modelId="{6070FF4F-9958-47F6-90F7-7C34D147F5D6}">
      <dgm:prSet/>
      <dgm:spPr>
        <a:solidFill>
          <a:srgbClr val="CC99FF">
            <a:alpha val="90000"/>
          </a:srgbClr>
        </a:solidFill>
        <a:scene3d>
          <a:camera prst="orthographicFront"/>
          <a:lightRig rig="threePt" dir="t"/>
        </a:scene3d>
        <a:sp3d>
          <a:bevelT prst="relaxedInset"/>
        </a:sp3d>
      </dgm:spPr>
      <dgm:t>
        <a:bodyPr/>
        <a:lstStyle/>
        <a:p>
          <a:r>
            <a:rPr lang="en-US" b="1">
              <a:solidFill>
                <a:schemeClr val="tx1">
                  <a:lumMod val="50000"/>
                </a:schemeClr>
              </a:solidFill>
              <a:latin typeface="Calibri"/>
              <a:ea typeface="+mn-ea"/>
              <a:cs typeface="+mn-cs"/>
            </a:rPr>
            <a:t>Uses organizational assets</a:t>
          </a:r>
          <a:endParaRPr lang="en-US">
            <a:solidFill>
              <a:schemeClr val="tx1">
                <a:lumMod val="50000"/>
              </a:schemeClr>
            </a:solidFill>
          </a:endParaRPr>
        </a:p>
      </dgm:t>
    </dgm:pt>
    <dgm:pt modelId="{62C9BFBA-3C1A-426E-9A74-1E45F1232E23}" type="parTrans" cxnId="{1F1DA8A3-EE13-4324-8C1A-28375C365C59}">
      <dgm:prSet/>
      <dgm:spPr/>
      <dgm:t>
        <a:bodyPr/>
        <a:lstStyle/>
        <a:p>
          <a:endParaRPr lang="en-US"/>
        </a:p>
      </dgm:t>
    </dgm:pt>
    <dgm:pt modelId="{9D8C7F26-E483-4D31-AC68-FB4FA1966B1E}" type="sibTrans" cxnId="{1F1DA8A3-EE13-4324-8C1A-28375C365C59}">
      <dgm:prSet/>
      <dgm:spPr/>
      <dgm:t>
        <a:bodyPr/>
        <a:lstStyle/>
        <a:p>
          <a:endParaRPr lang="en-US"/>
        </a:p>
      </dgm:t>
    </dgm:pt>
    <dgm:pt modelId="{4EAC304F-18F0-4117-B770-D91329A8AF79}" type="pres">
      <dgm:prSet presAssocID="{AA70506D-16F6-4A0E-8472-457DEBCE1A3A}" presName="Name0" presStyleCnt="0">
        <dgm:presLayoutVars>
          <dgm:dir/>
          <dgm:animLvl val="lvl"/>
          <dgm:resizeHandles val="exact"/>
        </dgm:presLayoutVars>
      </dgm:prSet>
      <dgm:spPr/>
    </dgm:pt>
    <dgm:pt modelId="{53C008B8-6EF3-4CF3-B24D-66CFBE51D236}" type="pres">
      <dgm:prSet presAssocID="{448FADD1-F514-427B-9D0B-5840C8B81FD8}" presName="linNode" presStyleCnt="0"/>
      <dgm:spPr/>
    </dgm:pt>
    <dgm:pt modelId="{BF9A8FDD-BA2E-4EAB-BD8D-B4C893445EE0}" type="pres">
      <dgm:prSet presAssocID="{448FADD1-F514-427B-9D0B-5840C8B81FD8}" presName="parentText" presStyleLbl="node1" presStyleIdx="0" presStyleCnt="5" custScaleX="51989">
        <dgm:presLayoutVars>
          <dgm:chMax val="1"/>
          <dgm:bulletEnabled val="1"/>
        </dgm:presLayoutVars>
      </dgm:prSet>
      <dgm:spPr/>
    </dgm:pt>
    <dgm:pt modelId="{31CC4C18-39A0-4809-A98E-774DD8C9C609}" type="pres">
      <dgm:prSet presAssocID="{448FADD1-F514-427B-9D0B-5840C8B81FD8}" presName="descendantText" presStyleLbl="alignAccFollowNode1" presStyleIdx="0" presStyleCnt="5">
        <dgm:presLayoutVars>
          <dgm:bulletEnabled val="1"/>
        </dgm:presLayoutVars>
      </dgm:prSet>
      <dgm:spPr/>
    </dgm:pt>
    <dgm:pt modelId="{C9E9DE40-3132-4A84-AC13-AD7DBAAF5CB4}" type="pres">
      <dgm:prSet presAssocID="{3A7EB428-F4AF-4CB9-BEF7-35925DAFFB4B}" presName="sp" presStyleCnt="0"/>
      <dgm:spPr/>
    </dgm:pt>
    <dgm:pt modelId="{26792F62-4307-4DB5-9E80-4BF71ADA9437}" type="pres">
      <dgm:prSet presAssocID="{02640039-785B-402F-A227-9DE80D175B62}" presName="linNode" presStyleCnt="0"/>
      <dgm:spPr/>
    </dgm:pt>
    <dgm:pt modelId="{1A4E40C7-AC6A-430A-A0CE-FF58FAF0F339}" type="pres">
      <dgm:prSet presAssocID="{02640039-785B-402F-A227-9DE80D175B62}" presName="parentText" presStyleLbl="node1" presStyleIdx="1" presStyleCnt="5" custScaleX="51989">
        <dgm:presLayoutVars>
          <dgm:chMax val="1"/>
          <dgm:bulletEnabled val="1"/>
        </dgm:presLayoutVars>
      </dgm:prSet>
      <dgm:spPr/>
    </dgm:pt>
    <dgm:pt modelId="{F31DBA89-081C-4DD7-840C-36A08CD7C110}" type="pres">
      <dgm:prSet presAssocID="{02640039-785B-402F-A227-9DE80D175B62}" presName="descendantText" presStyleLbl="alignAccFollowNode1" presStyleIdx="1" presStyleCnt="5">
        <dgm:presLayoutVars>
          <dgm:bulletEnabled val="1"/>
        </dgm:presLayoutVars>
      </dgm:prSet>
      <dgm:spPr/>
    </dgm:pt>
    <dgm:pt modelId="{76155E39-23D6-4969-94F6-CA44001B2184}" type="pres">
      <dgm:prSet presAssocID="{0703F3AE-F4E4-4CE0-ABE1-A01C41C3A437}" presName="sp" presStyleCnt="0"/>
      <dgm:spPr/>
    </dgm:pt>
    <dgm:pt modelId="{BEE15AA6-99BD-4254-8903-070E5920E4B8}" type="pres">
      <dgm:prSet presAssocID="{A4F0D3F8-B6FF-4A93-AFAF-337C4A4EE2A8}" presName="linNode" presStyleCnt="0"/>
      <dgm:spPr/>
    </dgm:pt>
    <dgm:pt modelId="{D0C99AE7-4753-4D88-AF8A-E74E985520F4}" type="pres">
      <dgm:prSet presAssocID="{A4F0D3F8-B6FF-4A93-AFAF-337C4A4EE2A8}" presName="parentText" presStyleLbl="node1" presStyleIdx="2" presStyleCnt="5" custScaleX="51989">
        <dgm:presLayoutVars>
          <dgm:chMax val="1"/>
          <dgm:bulletEnabled val="1"/>
        </dgm:presLayoutVars>
      </dgm:prSet>
      <dgm:spPr/>
    </dgm:pt>
    <dgm:pt modelId="{F26F6954-287F-4C0E-8F7B-351A7ECD896C}" type="pres">
      <dgm:prSet presAssocID="{A4F0D3F8-B6FF-4A93-AFAF-337C4A4EE2A8}" presName="descendantText" presStyleLbl="alignAccFollowNode1" presStyleIdx="2" presStyleCnt="5">
        <dgm:presLayoutVars>
          <dgm:bulletEnabled val="1"/>
        </dgm:presLayoutVars>
      </dgm:prSet>
      <dgm:spPr/>
    </dgm:pt>
    <dgm:pt modelId="{33B99367-E6C1-48FB-B876-789F8800BAE5}" type="pres">
      <dgm:prSet presAssocID="{A919BA4B-D1E5-456B-B46F-F5215664EBA9}" presName="sp" presStyleCnt="0"/>
      <dgm:spPr/>
    </dgm:pt>
    <dgm:pt modelId="{05BC6ED7-767B-43A8-B220-A7A092855088}" type="pres">
      <dgm:prSet presAssocID="{9C5B1D8D-3F73-4A8C-9C61-B85D51FB39C8}" presName="linNode" presStyleCnt="0"/>
      <dgm:spPr/>
    </dgm:pt>
    <dgm:pt modelId="{9EF1D732-61DF-4F09-A9D2-6AAC02B8A20A}" type="pres">
      <dgm:prSet presAssocID="{9C5B1D8D-3F73-4A8C-9C61-B85D51FB39C8}" presName="parentText" presStyleLbl="node1" presStyleIdx="3" presStyleCnt="5" custScaleX="51989">
        <dgm:presLayoutVars>
          <dgm:chMax val="1"/>
          <dgm:bulletEnabled val="1"/>
        </dgm:presLayoutVars>
      </dgm:prSet>
      <dgm:spPr/>
    </dgm:pt>
    <dgm:pt modelId="{80AC859D-C433-4B12-99C3-C350571F32E9}" type="pres">
      <dgm:prSet presAssocID="{9C5B1D8D-3F73-4A8C-9C61-B85D51FB39C8}" presName="descendantText" presStyleLbl="alignAccFollowNode1" presStyleIdx="3" presStyleCnt="5">
        <dgm:presLayoutVars>
          <dgm:bulletEnabled val="1"/>
        </dgm:presLayoutVars>
      </dgm:prSet>
      <dgm:spPr/>
    </dgm:pt>
    <dgm:pt modelId="{19F3BCB6-9063-4409-98DF-EC46DAD93387}" type="pres">
      <dgm:prSet presAssocID="{63EC5DD1-E31C-47C1-BD88-A579F091F3A4}" presName="sp" presStyleCnt="0"/>
      <dgm:spPr/>
    </dgm:pt>
    <dgm:pt modelId="{D7C27A33-B5FD-4255-B4D3-2236797412B8}" type="pres">
      <dgm:prSet presAssocID="{6F401165-B7DE-44A3-BF92-E3EEE707156E}" presName="linNode" presStyleCnt="0"/>
      <dgm:spPr/>
    </dgm:pt>
    <dgm:pt modelId="{99A3E78E-ABF2-40D1-AD37-3C3677183372}" type="pres">
      <dgm:prSet presAssocID="{6F401165-B7DE-44A3-BF92-E3EEE707156E}" presName="parentText" presStyleLbl="node1" presStyleIdx="4" presStyleCnt="5" custScaleX="51989">
        <dgm:presLayoutVars>
          <dgm:chMax val="1"/>
          <dgm:bulletEnabled val="1"/>
        </dgm:presLayoutVars>
      </dgm:prSet>
      <dgm:spPr/>
    </dgm:pt>
    <dgm:pt modelId="{026B3A7F-86A5-4BBC-B445-DC829C3786A2}" type="pres">
      <dgm:prSet presAssocID="{6F401165-B7DE-44A3-BF92-E3EEE707156E}" presName="descendantText" presStyleLbl="alignAccFollowNode1" presStyleIdx="4" presStyleCnt="5">
        <dgm:presLayoutVars>
          <dgm:bulletEnabled val="1"/>
        </dgm:presLayoutVars>
      </dgm:prSet>
      <dgm:spPr/>
    </dgm:pt>
  </dgm:ptLst>
  <dgm:cxnLst>
    <dgm:cxn modelId="{3E6CFF09-D17E-4F25-94AC-8FAA95F3C715}" srcId="{6F401165-B7DE-44A3-BF92-E3EEE707156E}" destId="{751A2A7E-A18B-4E7F-87CB-7F53C7E24A25}" srcOrd="1" destOrd="0" parTransId="{46716108-26B8-4754-88D6-C96FF91AC88F}" sibTransId="{EDC78CD9-F946-41AC-8C23-A25867C405CD}"/>
    <dgm:cxn modelId="{DB91C110-0D82-4C29-AC05-E1F39E2C2DFA}" type="presOf" srcId="{C1C96EB1-82BE-48FE-8257-BEF9141A984E}" destId="{80AC859D-C433-4B12-99C3-C350571F32E9}" srcOrd="0" destOrd="0" presId="urn:microsoft.com/office/officeart/2005/8/layout/vList5"/>
    <dgm:cxn modelId="{D507B21A-DC19-4B88-83FB-3B7FA1D9E366}" type="presOf" srcId="{AA70506D-16F6-4A0E-8472-457DEBCE1A3A}" destId="{4EAC304F-18F0-4117-B770-D91329A8AF79}" srcOrd="0" destOrd="0" presId="urn:microsoft.com/office/officeart/2005/8/layout/vList5"/>
    <dgm:cxn modelId="{3B3D991B-4CDA-4814-BB2E-88CC5B7EC5B2}" srcId="{AA70506D-16F6-4A0E-8472-457DEBCE1A3A}" destId="{A4F0D3F8-B6FF-4A93-AFAF-337C4A4EE2A8}" srcOrd="2" destOrd="0" parTransId="{A650BC60-C9BB-4E53-9D3F-4B072CCE057F}" sibTransId="{A919BA4B-D1E5-456B-B46F-F5215664EBA9}"/>
    <dgm:cxn modelId="{C7E04B25-B5D6-47F5-B196-32D9BAA06BE2}" srcId="{9C5B1D8D-3F73-4A8C-9C61-B85D51FB39C8}" destId="{74D86D95-0362-4679-AF10-BD05CB7F792E}" srcOrd="1" destOrd="0" parTransId="{BF7AC363-D67A-4652-9968-2D539E41B9D9}" sibTransId="{58156D96-FD3F-4CEF-A27D-7E5976A1392F}"/>
    <dgm:cxn modelId="{15CD9929-C691-4A40-87CC-FF9D52AE4125}" type="presOf" srcId="{02640039-785B-402F-A227-9DE80D175B62}" destId="{1A4E40C7-AC6A-430A-A0CE-FF58FAF0F339}" srcOrd="0" destOrd="0" presId="urn:microsoft.com/office/officeart/2005/8/layout/vList5"/>
    <dgm:cxn modelId="{A55C0530-AA37-400F-8382-749FDD58930A}" type="presOf" srcId="{9C5B1D8D-3F73-4A8C-9C61-B85D51FB39C8}" destId="{9EF1D732-61DF-4F09-A9D2-6AAC02B8A20A}" srcOrd="0" destOrd="0" presId="urn:microsoft.com/office/officeart/2005/8/layout/vList5"/>
    <dgm:cxn modelId="{A6A23436-CF29-4667-A151-BFD5F5D0F78D}" type="presOf" srcId="{6070FF4F-9958-47F6-90F7-7C34D147F5D6}" destId="{F26F6954-287F-4C0E-8F7B-351A7ECD896C}" srcOrd="0" destOrd="1" presId="urn:microsoft.com/office/officeart/2005/8/layout/vList5"/>
    <dgm:cxn modelId="{817EDB44-CAEC-4DE4-AE36-2A5A8875AD76}" type="presOf" srcId="{3F17D63C-3E6E-4835-81E0-CA79D54C4CED}" destId="{31CC4C18-39A0-4809-A98E-774DD8C9C609}" srcOrd="0" destOrd="0" presId="urn:microsoft.com/office/officeart/2005/8/layout/vList5"/>
    <dgm:cxn modelId="{74F77149-AB24-49C7-BE0A-7A8659E9590F}" type="presOf" srcId="{74D86D95-0362-4679-AF10-BD05CB7F792E}" destId="{80AC859D-C433-4B12-99C3-C350571F32E9}" srcOrd="0" destOrd="1" presId="urn:microsoft.com/office/officeart/2005/8/layout/vList5"/>
    <dgm:cxn modelId="{484BCA4C-B649-4E1F-B12F-3CF843D966E1}" type="presOf" srcId="{D132BDDB-5868-4EB8-AF6A-871CDABFA76C}" destId="{F31DBA89-081C-4DD7-840C-36A08CD7C110}" srcOrd="0" destOrd="0" presId="urn:microsoft.com/office/officeart/2005/8/layout/vList5"/>
    <dgm:cxn modelId="{82138D59-68F7-45E7-BD59-D9E40052D526}" type="presOf" srcId="{448FADD1-F514-427B-9D0B-5840C8B81FD8}" destId="{BF9A8FDD-BA2E-4EAB-BD8D-B4C893445EE0}" srcOrd="0" destOrd="0" presId="urn:microsoft.com/office/officeart/2005/8/layout/vList5"/>
    <dgm:cxn modelId="{F5B18B81-2C24-4E31-82A6-05F276632713}" type="presOf" srcId="{751A2A7E-A18B-4E7F-87CB-7F53C7E24A25}" destId="{026B3A7F-86A5-4BBC-B445-DC829C3786A2}" srcOrd="0" destOrd="1" presId="urn:microsoft.com/office/officeart/2005/8/layout/vList5"/>
    <dgm:cxn modelId="{FE94CF84-0852-4C94-ACAE-A1A7172D0421}" srcId="{A4F0D3F8-B6FF-4A93-AFAF-337C4A4EE2A8}" destId="{E3BDC2B2-44E1-47BB-B763-3B3E2F20B394}" srcOrd="0" destOrd="0" parTransId="{3968419A-25D6-4999-A6D5-ADD091147DE2}" sibTransId="{5077E535-6A35-4457-8E44-7590CD8B7A40}"/>
    <dgm:cxn modelId="{731CC892-E5F7-40D0-92FD-85AA96F7E370}" srcId="{AA70506D-16F6-4A0E-8472-457DEBCE1A3A}" destId="{448FADD1-F514-427B-9D0B-5840C8B81FD8}" srcOrd="0" destOrd="0" parTransId="{88B3E570-9988-42C3-8606-53896C918D6A}" sibTransId="{3A7EB428-F4AF-4CB9-BEF7-35925DAFFB4B}"/>
    <dgm:cxn modelId="{B9D6559C-7E53-4964-A480-3802F8D3C677}" srcId="{AA70506D-16F6-4A0E-8472-457DEBCE1A3A}" destId="{02640039-785B-402F-A227-9DE80D175B62}" srcOrd="1" destOrd="0" parTransId="{D8355239-C5DF-4BC4-8443-7B336A72B25B}" sibTransId="{0703F3AE-F4E4-4CE0-ABE1-A01C41C3A437}"/>
    <dgm:cxn modelId="{1F1DA8A3-EE13-4324-8C1A-28375C365C59}" srcId="{A4F0D3F8-B6FF-4A93-AFAF-337C4A4EE2A8}" destId="{6070FF4F-9958-47F6-90F7-7C34D147F5D6}" srcOrd="1" destOrd="0" parTransId="{62C9BFBA-3C1A-426E-9A74-1E45F1232E23}" sibTransId="{9D8C7F26-E483-4D31-AC68-FB4FA1966B1E}"/>
    <dgm:cxn modelId="{68CC90AD-CBFF-4919-9E35-EE835BB03B45}" srcId="{AA70506D-16F6-4A0E-8472-457DEBCE1A3A}" destId="{6F401165-B7DE-44A3-BF92-E3EEE707156E}" srcOrd="4" destOrd="0" parTransId="{74D17347-D54E-4FCE-84A3-893B8311AE3A}" sibTransId="{FABE135C-9D14-49FA-A94F-693F0828ECA1}"/>
    <dgm:cxn modelId="{7E6002B0-09BE-4E34-A528-944E678D24A5}" srcId="{AA70506D-16F6-4A0E-8472-457DEBCE1A3A}" destId="{9C5B1D8D-3F73-4A8C-9C61-B85D51FB39C8}" srcOrd="3" destOrd="0" parTransId="{095BEB26-E8CA-4B31-88A3-A51EF14158AC}" sibTransId="{63EC5DD1-E31C-47C1-BD88-A579F091F3A4}"/>
    <dgm:cxn modelId="{AE0434BB-956D-403D-86AE-0E90F22459EC}" type="presOf" srcId="{E3BDC2B2-44E1-47BB-B763-3B3E2F20B394}" destId="{F26F6954-287F-4C0E-8F7B-351A7ECD896C}" srcOrd="0" destOrd="0" presId="urn:microsoft.com/office/officeart/2005/8/layout/vList5"/>
    <dgm:cxn modelId="{A297FFBC-15F4-46D4-A0F9-72DC7316C42F}" srcId="{448FADD1-F514-427B-9D0B-5840C8B81FD8}" destId="{3F17D63C-3E6E-4835-81E0-CA79D54C4CED}" srcOrd="0" destOrd="0" parTransId="{67C1DB14-CA99-4468-9FDC-9319F4D4E011}" sibTransId="{EAD9ED09-C5EC-4FEE-A10E-BA059CC095F7}"/>
    <dgm:cxn modelId="{44214EBF-69D9-4832-B44E-D0B9E34815B0}" type="presOf" srcId="{A4F0D3F8-B6FF-4A93-AFAF-337C4A4EE2A8}" destId="{D0C99AE7-4753-4D88-AF8A-E74E985520F4}" srcOrd="0" destOrd="0" presId="urn:microsoft.com/office/officeart/2005/8/layout/vList5"/>
    <dgm:cxn modelId="{DBF676CC-9375-4C26-BE4F-E045926728F0}" type="presOf" srcId="{E0770A31-8723-4E50-990B-174AD2F5940A}" destId="{026B3A7F-86A5-4BBC-B445-DC829C3786A2}" srcOrd="0" destOrd="0" presId="urn:microsoft.com/office/officeart/2005/8/layout/vList5"/>
    <dgm:cxn modelId="{34282FE9-CA82-4969-AF9C-E1524B631EEB}" srcId="{9C5B1D8D-3F73-4A8C-9C61-B85D51FB39C8}" destId="{C1C96EB1-82BE-48FE-8257-BEF9141A984E}" srcOrd="0" destOrd="0" parTransId="{D5D94ED1-9C9E-40C6-9D0D-370CBEC69C0F}" sibTransId="{A935AF1E-3909-4399-83D3-B4D094E63321}"/>
    <dgm:cxn modelId="{115387EA-ADF0-4090-A1D7-3693AFC93640}" srcId="{02640039-785B-402F-A227-9DE80D175B62}" destId="{D132BDDB-5868-4EB8-AF6A-871CDABFA76C}" srcOrd="0" destOrd="0" parTransId="{9044DAEA-CBDC-4D60-8B79-8C6541FD2292}" sibTransId="{0A9E7B96-0DA0-4BC8-8011-ACE0E207B866}"/>
    <dgm:cxn modelId="{685DB8EC-F854-44D3-8ECC-C0FD88DFB716}" type="presOf" srcId="{6F401165-B7DE-44A3-BF92-E3EEE707156E}" destId="{99A3E78E-ABF2-40D1-AD37-3C3677183372}" srcOrd="0" destOrd="0" presId="urn:microsoft.com/office/officeart/2005/8/layout/vList5"/>
    <dgm:cxn modelId="{EC3848F3-2715-4388-BDB0-9FAC09EAD29A}" srcId="{6F401165-B7DE-44A3-BF92-E3EEE707156E}" destId="{E0770A31-8723-4E50-990B-174AD2F5940A}" srcOrd="0" destOrd="0" parTransId="{BEE0BBF0-C9B6-4A96-8BE2-6FD1FBCF84AF}" sibTransId="{50931C36-636A-497F-B40A-900BCB900F96}"/>
    <dgm:cxn modelId="{DD5C7924-9D68-49F1-8DF8-808478718C8C}" type="presParOf" srcId="{4EAC304F-18F0-4117-B770-D91329A8AF79}" destId="{53C008B8-6EF3-4CF3-B24D-66CFBE51D236}" srcOrd="0" destOrd="0" presId="urn:microsoft.com/office/officeart/2005/8/layout/vList5"/>
    <dgm:cxn modelId="{4B7CBB7D-71B7-40BB-B1F0-995E06B633BF}" type="presParOf" srcId="{53C008B8-6EF3-4CF3-B24D-66CFBE51D236}" destId="{BF9A8FDD-BA2E-4EAB-BD8D-B4C893445EE0}" srcOrd="0" destOrd="0" presId="urn:microsoft.com/office/officeart/2005/8/layout/vList5"/>
    <dgm:cxn modelId="{6C2E7ED6-B68F-4707-9D59-17E68EC8C31D}" type="presParOf" srcId="{53C008B8-6EF3-4CF3-B24D-66CFBE51D236}" destId="{31CC4C18-39A0-4809-A98E-774DD8C9C609}" srcOrd="1" destOrd="0" presId="urn:microsoft.com/office/officeart/2005/8/layout/vList5"/>
    <dgm:cxn modelId="{C6817DFB-66CC-4761-9128-5505D3642A5F}" type="presParOf" srcId="{4EAC304F-18F0-4117-B770-D91329A8AF79}" destId="{C9E9DE40-3132-4A84-AC13-AD7DBAAF5CB4}" srcOrd="1" destOrd="0" presId="urn:microsoft.com/office/officeart/2005/8/layout/vList5"/>
    <dgm:cxn modelId="{C87ACB1A-8C98-48FD-A065-53F300404F8C}" type="presParOf" srcId="{4EAC304F-18F0-4117-B770-D91329A8AF79}" destId="{26792F62-4307-4DB5-9E80-4BF71ADA9437}" srcOrd="2" destOrd="0" presId="urn:microsoft.com/office/officeart/2005/8/layout/vList5"/>
    <dgm:cxn modelId="{3781837D-81E0-417C-9C92-E01EC3B96F2F}" type="presParOf" srcId="{26792F62-4307-4DB5-9E80-4BF71ADA9437}" destId="{1A4E40C7-AC6A-430A-A0CE-FF58FAF0F339}" srcOrd="0" destOrd="0" presId="urn:microsoft.com/office/officeart/2005/8/layout/vList5"/>
    <dgm:cxn modelId="{6D513C93-85C9-49A5-A092-4BD0F649A9D8}" type="presParOf" srcId="{26792F62-4307-4DB5-9E80-4BF71ADA9437}" destId="{F31DBA89-081C-4DD7-840C-36A08CD7C110}" srcOrd="1" destOrd="0" presId="urn:microsoft.com/office/officeart/2005/8/layout/vList5"/>
    <dgm:cxn modelId="{890CEF5D-1AC4-4CEC-A1B2-DBC027A9C1D3}" type="presParOf" srcId="{4EAC304F-18F0-4117-B770-D91329A8AF79}" destId="{76155E39-23D6-4969-94F6-CA44001B2184}" srcOrd="3" destOrd="0" presId="urn:microsoft.com/office/officeart/2005/8/layout/vList5"/>
    <dgm:cxn modelId="{1D3F5411-075F-429B-9EC4-A5702521165A}" type="presParOf" srcId="{4EAC304F-18F0-4117-B770-D91329A8AF79}" destId="{BEE15AA6-99BD-4254-8903-070E5920E4B8}" srcOrd="4" destOrd="0" presId="urn:microsoft.com/office/officeart/2005/8/layout/vList5"/>
    <dgm:cxn modelId="{756F7ED1-AFB2-4635-92DA-498678AE4B7F}" type="presParOf" srcId="{BEE15AA6-99BD-4254-8903-070E5920E4B8}" destId="{D0C99AE7-4753-4D88-AF8A-E74E985520F4}" srcOrd="0" destOrd="0" presId="urn:microsoft.com/office/officeart/2005/8/layout/vList5"/>
    <dgm:cxn modelId="{541ED39E-CABE-4F38-B99B-7C01094EFB22}" type="presParOf" srcId="{BEE15AA6-99BD-4254-8903-070E5920E4B8}" destId="{F26F6954-287F-4C0E-8F7B-351A7ECD896C}" srcOrd="1" destOrd="0" presId="urn:microsoft.com/office/officeart/2005/8/layout/vList5"/>
    <dgm:cxn modelId="{8E806514-3BF6-4328-8E91-8256EECDC2C1}" type="presParOf" srcId="{4EAC304F-18F0-4117-B770-D91329A8AF79}" destId="{33B99367-E6C1-48FB-B876-789F8800BAE5}" srcOrd="5" destOrd="0" presId="urn:microsoft.com/office/officeart/2005/8/layout/vList5"/>
    <dgm:cxn modelId="{3633AAAF-0F77-4573-B339-051EF676B140}" type="presParOf" srcId="{4EAC304F-18F0-4117-B770-D91329A8AF79}" destId="{05BC6ED7-767B-43A8-B220-A7A092855088}" srcOrd="6" destOrd="0" presId="urn:microsoft.com/office/officeart/2005/8/layout/vList5"/>
    <dgm:cxn modelId="{F1AA1A5C-D934-40F2-BAD8-54142D61CD1E}" type="presParOf" srcId="{05BC6ED7-767B-43A8-B220-A7A092855088}" destId="{9EF1D732-61DF-4F09-A9D2-6AAC02B8A20A}" srcOrd="0" destOrd="0" presId="urn:microsoft.com/office/officeart/2005/8/layout/vList5"/>
    <dgm:cxn modelId="{70281B47-DDD4-4975-A620-55CE7D3C2CBD}" type="presParOf" srcId="{05BC6ED7-767B-43A8-B220-A7A092855088}" destId="{80AC859D-C433-4B12-99C3-C350571F32E9}" srcOrd="1" destOrd="0" presId="urn:microsoft.com/office/officeart/2005/8/layout/vList5"/>
    <dgm:cxn modelId="{C38FFF16-98FB-4357-91A2-192CB4D22BDD}" type="presParOf" srcId="{4EAC304F-18F0-4117-B770-D91329A8AF79}" destId="{19F3BCB6-9063-4409-98DF-EC46DAD93387}" srcOrd="7" destOrd="0" presId="urn:microsoft.com/office/officeart/2005/8/layout/vList5"/>
    <dgm:cxn modelId="{33D8E64F-F126-4DF4-8093-D31AFB0A9770}" type="presParOf" srcId="{4EAC304F-18F0-4117-B770-D91329A8AF79}" destId="{D7C27A33-B5FD-4255-B4D3-2236797412B8}" srcOrd="8" destOrd="0" presId="urn:microsoft.com/office/officeart/2005/8/layout/vList5"/>
    <dgm:cxn modelId="{CBF294EA-5D74-41C8-8021-273BE44C209A}" type="presParOf" srcId="{D7C27A33-B5FD-4255-B4D3-2236797412B8}" destId="{99A3E78E-ABF2-40D1-AD37-3C3677183372}" srcOrd="0" destOrd="0" presId="urn:microsoft.com/office/officeart/2005/8/layout/vList5"/>
    <dgm:cxn modelId="{40845D2B-3FF5-401A-A9D6-B2CD14D0AB34}" type="presParOf" srcId="{D7C27A33-B5FD-4255-B4D3-2236797412B8}" destId="{026B3A7F-86A5-4BBC-B445-DC829C3786A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C4C18-39A0-4809-A98E-774DD8C9C609}">
      <dsp:nvSpPr>
        <dsp:cNvPr id="0" name=""/>
        <dsp:cNvSpPr/>
      </dsp:nvSpPr>
      <dsp:spPr>
        <a:xfrm rot="5400000">
          <a:off x="4672041" y="-2220267"/>
          <a:ext cx="832908" cy="5486432"/>
        </a:xfrm>
        <a:prstGeom prst="round2SameRect">
          <a:avLst/>
        </a:prstGeom>
        <a:solidFill>
          <a:srgbClr val="92D050">
            <a:alpha val="90000"/>
          </a:srgbClr>
        </a:solidFill>
        <a:ln w="25400" cap="flat" cmpd="sng" algn="ctr">
          <a:solidFill>
            <a:schemeClr val="accent1">
              <a:alpha val="90000"/>
              <a:tint val="40000"/>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solidFill>
                <a:schemeClr val="tx1">
                  <a:lumMod val="50000"/>
                </a:schemeClr>
              </a:solidFill>
              <a:latin typeface="Calibri"/>
              <a:ea typeface="+mn-ea"/>
              <a:cs typeface="+mn-cs"/>
            </a:rPr>
            <a:t>Use of statistical and other quantitative techniques to optimize to achieve business, quality, and process performance objectives</a:t>
          </a:r>
          <a:endParaRPr lang="en-US" sz="1500" kern="1200" dirty="0">
            <a:solidFill>
              <a:schemeClr val="tx1">
                <a:lumMod val="50000"/>
              </a:schemeClr>
            </a:solidFill>
          </a:endParaRPr>
        </a:p>
      </dsp:txBody>
      <dsp:txXfrm rot="-5400000">
        <a:off x="2345280" y="147153"/>
        <a:ext cx="5445773" cy="751590"/>
      </dsp:txXfrm>
    </dsp:sp>
    <dsp:sp modelId="{BF9A8FDD-BA2E-4EAB-BD8D-B4C893445EE0}">
      <dsp:nvSpPr>
        <dsp:cNvPr id="0" name=""/>
        <dsp:cNvSpPr/>
      </dsp:nvSpPr>
      <dsp:spPr>
        <a:xfrm>
          <a:off x="740838" y="2381"/>
          <a:ext cx="1604441" cy="1041135"/>
        </a:xfrm>
        <a:prstGeom prst="roundRect">
          <a:avLst/>
        </a:prstGeom>
        <a:solidFill>
          <a:srgbClr val="92D050"/>
        </a:solidFill>
        <a:ln w="254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lumMod val="50000"/>
                </a:schemeClr>
              </a:solidFill>
              <a:latin typeface="Calibri"/>
              <a:ea typeface="+mn-ea"/>
              <a:cs typeface="+mn-cs"/>
            </a:rPr>
            <a:t>Level 5</a:t>
          </a:r>
          <a:endParaRPr lang="en-US" sz="2800" kern="1200">
            <a:solidFill>
              <a:schemeClr val="tx1">
                <a:lumMod val="50000"/>
              </a:schemeClr>
            </a:solidFill>
          </a:endParaRPr>
        </a:p>
      </dsp:txBody>
      <dsp:txXfrm>
        <a:off x="791662" y="53205"/>
        <a:ext cx="1502793" cy="939487"/>
      </dsp:txXfrm>
    </dsp:sp>
    <dsp:sp modelId="{F31DBA89-081C-4DD7-840C-36A08CD7C110}">
      <dsp:nvSpPr>
        <dsp:cNvPr id="0" name=""/>
        <dsp:cNvSpPr/>
      </dsp:nvSpPr>
      <dsp:spPr>
        <a:xfrm rot="5400000">
          <a:off x="4672041" y="-1127074"/>
          <a:ext cx="832908" cy="5486432"/>
        </a:xfrm>
        <a:prstGeom prst="round2SameRect">
          <a:avLst/>
        </a:prstGeom>
        <a:solidFill>
          <a:srgbClr val="FF6699">
            <a:alpha val="90000"/>
          </a:srgbClr>
        </a:solidFill>
        <a:ln w="25400" cap="flat" cmpd="sng" algn="ctr">
          <a:solidFill>
            <a:schemeClr val="accent1">
              <a:alpha val="90000"/>
              <a:tint val="40000"/>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solidFill>
                <a:schemeClr val="tx1">
                  <a:lumMod val="50000"/>
                </a:schemeClr>
              </a:solidFill>
              <a:latin typeface="Calibri"/>
              <a:ea typeface="+mn-ea"/>
              <a:cs typeface="+mn-cs"/>
            </a:rPr>
            <a:t>Use of statistical and other quantitative techniques to detect, refine, or predict the area of focus to achieve quality and process performance objectives</a:t>
          </a:r>
          <a:endParaRPr lang="en-US" sz="1500" kern="1200" dirty="0">
            <a:solidFill>
              <a:schemeClr val="tx1">
                <a:lumMod val="50000"/>
              </a:schemeClr>
            </a:solidFill>
          </a:endParaRPr>
        </a:p>
      </dsp:txBody>
      <dsp:txXfrm rot="-5400000">
        <a:off x="2345280" y="1240346"/>
        <a:ext cx="5445773" cy="751590"/>
      </dsp:txXfrm>
    </dsp:sp>
    <dsp:sp modelId="{1A4E40C7-AC6A-430A-A0CE-FF58FAF0F339}">
      <dsp:nvSpPr>
        <dsp:cNvPr id="0" name=""/>
        <dsp:cNvSpPr/>
      </dsp:nvSpPr>
      <dsp:spPr>
        <a:xfrm>
          <a:off x="740838" y="1095573"/>
          <a:ext cx="1604441" cy="1041135"/>
        </a:xfrm>
        <a:prstGeom prst="roundRect">
          <a:avLst/>
        </a:prstGeom>
        <a:solidFill>
          <a:srgbClr val="FF6699"/>
        </a:solidFill>
        <a:ln w="254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lumMod val="50000"/>
                </a:schemeClr>
              </a:solidFill>
              <a:latin typeface="Calibri"/>
              <a:ea typeface="+mn-ea"/>
              <a:cs typeface="+mn-cs"/>
            </a:rPr>
            <a:t>Level 4</a:t>
          </a:r>
          <a:endParaRPr lang="en-US" sz="2800" kern="1200">
            <a:solidFill>
              <a:schemeClr val="tx1">
                <a:lumMod val="50000"/>
              </a:schemeClr>
            </a:solidFill>
          </a:endParaRPr>
        </a:p>
      </dsp:txBody>
      <dsp:txXfrm>
        <a:off x="791662" y="1146397"/>
        <a:ext cx="1502793" cy="939487"/>
      </dsp:txXfrm>
    </dsp:sp>
    <dsp:sp modelId="{F26F6954-287F-4C0E-8F7B-351A7ECD896C}">
      <dsp:nvSpPr>
        <dsp:cNvPr id="0" name=""/>
        <dsp:cNvSpPr/>
      </dsp:nvSpPr>
      <dsp:spPr>
        <a:xfrm rot="5400000">
          <a:off x="4672041" y="-33882"/>
          <a:ext cx="832908" cy="5486432"/>
        </a:xfrm>
        <a:prstGeom prst="round2SameRect">
          <a:avLst/>
        </a:prstGeom>
        <a:solidFill>
          <a:srgbClr val="CC99FF">
            <a:alpha val="90000"/>
          </a:srgbClr>
        </a:solidFill>
        <a:ln w="25400" cap="flat" cmpd="sng" algn="ctr">
          <a:solidFill>
            <a:schemeClr val="accent1">
              <a:alpha val="90000"/>
              <a:tint val="40000"/>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a:solidFill>
                <a:schemeClr val="tx1">
                  <a:lumMod val="50000"/>
                </a:schemeClr>
              </a:solidFill>
              <a:latin typeface="Calibri"/>
              <a:ea typeface="+mn-ea"/>
              <a:cs typeface="+mn-cs"/>
            </a:rPr>
            <a:t>Uses organizational standards &amp; tailoring to address work characteristics</a:t>
          </a:r>
          <a:endParaRPr lang="en-US" sz="1500" kern="1200">
            <a:solidFill>
              <a:schemeClr val="tx1">
                <a:lumMod val="50000"/>
              </a:schemeClr>
            </a:solidFill>
          </a:endParaRPr>
        </a:p>
        <a:p>
          <a:pPr marL="114300" lvl="1" indent="-114300" algn="l" defTabSz="666750">
            <a:lnSpc>
              <a:spcPct val="90000"/>
            </a:lnSpc>
            <a:spcBef>
              <a:spcPct val="0"/>
            </a:spcBef>
            <a:spcAft>
              <a:spcPct val="15000"/>
            </a:spcAft>
            <a:buChar char="•"/>
          </a:pPr>
          <a:r>
            <a:rPr lang="en-US" sz="1500" b="1" kern="1200">
              <a:solidFill>
                <a:schemeClr val="tx1">
                  <a:lumMod val="50000"/>
                </a:schemeClr>
              </a:solidFill>
              <a:latin typeface="Calibri"/>
              <a:ea typeface="+mn-ea"/>
              <a:cs typeface="+mn-cs"/>
            </a:rPr>
            <a:t>Uses organizational assets</a:t>
          </a:r>
          <a:endParaRPr lang="en-US" sz="1500" kern="1200">
            <a:solidFill>
              <a:schemeClr val="tx1">
                <a:lumMod val="50000"/>
              </a:schemeClr>
            </a:solidFill>
          </a:endParaRPr>
        </a:p>
      </dsp:txBody>
      <dsp:txXfrm rot="-5400000">
        <a:off x="2345280" y="2333538"/>
        <a:ext cx="5445773" cy="751590"/>
      </dsp:txXfrm>
    </dsp:sp>
    <dsp:sp modelId="{D0C99AE7-4753-4D88-AF8A-E74E985520F4}">
      <dsp:nvSpPr>
        <dsp:cNvPr id="0" name=""/>
        <dsp:cNvSpPr/>
      </dsp:nvSpPr>
      <dsp:spPr>
        <a:xfrm>
          <a:off x="740838" y="2188765"/>
          <a:ext cx="1604441" cy="1041135"/>
        </a:xfrm>
        <a:prstGeom prst="roundRect">
          <a:avLst/>
        </a:prstGeom>
        <a:solidFill>
          <a:srgbClr val="CC99FF"/>
        </a:solidFill>
        <a:ln w="25400" cap="flat" cmpd="sng" algn="ctr">
          <a:solidFill>
            <a:srgbClr val="9999FF"/>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lumMod val="50000"/>
                </a:schemeClr>
              </a:solidFill>
              <a:latin typeface="Calibri"/>
              <a:ea typeface="+mn-ea"/>
              <a:cs typeface="+mn-cs"/>
            </a:rPr>
            <a:t>Level 3</a:t>
          </a:r>
          <a:endParaRPr lang="en-US" sz="2800" kern="1200">
            <a:solidFill>
              <a:schemeClr val="tx1">
                <a:lumMod val="50000"/>
              </a:schemeClr>
            </a:solidFill>
          </a:endParaRPr>
        </a:p>
      </dsp:txBody>
      <dsp:txXfrm>
        <a:off x="791662" y="2239589"/>
        <a:ext cx="1502793" cy="939487"/>
      </dsp:txXfrm>
    </dsp:sp>
    <dsp:sp modelId="{80AC859D-C433-4B12-99C3-C350571F32E9}">
      <dsp:nvSpPr>
        <dsp:cNvPr id="0" name=""/>
        <dsp:cNvSpPr/>
      </dsp:nvSpPr>
      <dsp:spPr>
        <a:xfrm rot="5400000">
          <a:off x="4672041" y="1059309"/>
          <a:ext cx="832908" cy="5486432"/>
        </a:xfrm>
        <a:prstGeom prst="round2SameRect">
          <a:avLst/>
        </a:prstGeom>
        <a:solidFill>
          <a:schemeClr val="accent4">
            <a:lumMod val="60000"/>
            <a:lumOff val="40000"/>
          </a:schemeClr>
        </a:solidFill>
        <a:ln w="25400" cap="flat" cmpd="sng" algn="ctr">
          <a:solidFill>
            <a:schemeClr val="accent1">
              <a:alpha val="90000"/>
              <a:tint val="40000"/>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a:solidFill>
                <a:schemeClr val="tx1">
                  <a:lumMod val="50000"/>
                </a:schemeClr>
              </a:solidFill>
              <a:latin typeface="Calibri"/>
              <a:ea typeface="+mn-ea"/>
              <a:cs typeface="+mn-cs"/>
            </a:rPr>
            <a:t>Simple, but complete set of practices that address the full intent of the PA</a:t>
          </a:r>
        </a:p>
        <a:p>
          <a:pPr marL="114300" lvl="1" indent="-114300" algn="l" defTabSz="666750">
            <a:lnSpc>
              <a:spcPct val="90000"/>
            </a:lnSpc>
            <a:spcBef>
              <a:spcPct val="0"/>
            </a:spcBef>
            <a:spcAft>
              <a:spcPct val="15000"/>
            </a:spcAft>
            <a:buChar char="•"/>
          </a:pPr>
          <a:r>
            <a:rPr lang="en-US" sz="1500" b="1" kern="1200">
              <a:solidFill>
                <a:schemeClr val="tx1">
                  <a:lumMod val="50000"/>
                </a:schemeClr>
              </a:solidFill>
              <a:latin typeface="Calibri"/>
              <a:ea typeface="+mn-ea"/>
              <a:cs typeface="+mn-cs"/>
            </a:rPr>
            <a:t>Does not require the use organizational assets</a:t>
          </a:r>
        </a:p>
      </dsp:txBody>
      <dsp:txXfrm rot="-5400000">
        <a:off x="2345280" y="3426730"/>
        <a:ext cx="5445773" cy="751590"/>
      </dsp:txXfrm>
    </dsp:sp>
    <dsp:sp modelId="{9EF1D732-61DF-4F09-A9D2-6AAC02B8A20A}">
      <dsp:nvSpPr>
        <dsp:cNvPr id="0" name=""/>
        <dsp:cNvSpPr/>
      </dsp:nvSpPr>
      <dsp:spPr>
        <a:xfrm>
          <a:off x="740838" y="3281958"/>
          <a:ext cx="1604441" cy="1041135"/>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lumMod val="50000"/>
                </a:schemeClr>
              </a:solidFill>
              <a:latin typeface="Calibri"/>
              <a:ea typeface="+mn-ea"/>
              <a:cs typeface="+mn-cs"/>
            </a:rPr>
            <a:t>Level 2</a:t>
          </a:r>
        </a:p>
      </dsp:txBody>
      <dsp:txXfrm>
        <a:off x="791662" y="3332782"/>
        <a:ext cx="1502793" cy="939487"/>
      </dsp:txXfrm>
    </dsp:sp>
    <dsp:sp modelId="{026B3A7F-86A5-4BBC-B445-DC829C3786A2}">
      <dsp:nvSpPr>
        <dsp:cNvPr id="0" name=""/>
        <dsp:cNvSpPr/>
      </dsp:nvSpPr>
      <dsp:spPr>
        <a:xfrm rot="5400000">
          <a:off x="4672041" y="2152502"/>
          <a:ext cx="832908" cy="5486432"/>
        </a:xfrm>
        <a:prstGeom prst="round2SameRect">
          <a:avLst/>
        </a:prstGeom>
        <a:solidFill>
          <a:srgbClr val="99CCFF"/>
        </a:solidFill>
        <a:ln w="25400" cap="flat" cmpd="sng" algn="ctr">
          <a:solidFill>
            <a:schemeClr val="accent1">
              <a:alpha val="90000"/>
              <a:tint val="40000"/>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a:solidFill>
                <a:schemeClr val="tx1">
                  <a:lumMod val="50000"/>
                </a:schemeClr>
              </a:solidFill>
              <a:latin typeface="Calibri"/>
              <a:ea typeface="+mn-ea"/>
              <a:cs typeface="+mn-cs"/>
            </a:rPr>
            <a:t>Simple approach to meeting intent of practice area</a:t>
          </a:r>
          <a:endParaRPr lang="en-US" sz="1500" b="1" kern="1200" dirty="0">
            <a:solidFill>
              <a:schemeClr val="tx1">
                <a:lumMod val="50000"/>
              </a:schemeClr>
            </a:solidFill>
            <a:latin typeface="Calibri"/>
            <a:ea typeface="+mn-ea"/>
            <a:cs typeface="+mn-cs"/>
          </a:endParaRPr>
        </a:p>
        <a:p>
          <a:pPr marL="114300" lvl="1" indent="-114300" algn="l" defTabSz="666750">
            <a:lnSpc>
              <a:spcPct val="90000"/>
            </a:lnSpc>
            <a:spcBef>
              <a:spcPct val="0"/>
            </a:spcBef>
            <a:spcAft>
              <a:spcPct val="15000"/>
            </a:spcAft>
            <a:buChar char="•"/>
          </a:pPr>
          <a:r>
            <a:rPr lang="en-US" sz="1500" b="1" kern="1200" dirty="0">
              <a:solidFill>
                <a:schemeClr val="tx1">
                  <a:lumMod val="50000"/>
                </a:schemeClr>
              </a:solidFill>
              <a:latin typeface="Calibri"/>
              <a:ea typeface="+mn-ea"/>
              <a:cs typeface="+mn-cs"/>
            </a:rPr>
            <a:t>Not a complete set of practices to achieve the full intent</a:t>
          </a:r>
          <a:endParaRPr lang="en-US" sz="1500" kern="1200" dirty="0">
            <a:solidFill>
              <a:schemeClr val="tx1">
                <a:lumMod val="50000"/>
              </a:schemeClr>
            </a:solidFill>
          </a:endParaRPr>
        </a:p>
      </dsp:txBody>
      <dsp:txXfrm rot="-5400000">
        <a:off x="2345280" y="4519923"/>
        <a:ext cx="5445773" cy="751590"/>
      </dsp:txXfrm>
    </dsp:sp>
    <dsp:sp modelId="{99A3E78E-ABF2-40D1-AD37-3C3677183372}">
      <dsp:nvSpPr>
        <dsp:cNvPr id="0" name=""/>
        <dsp:cNvSpPr/>
      </dsp:nvSpPr>
      <dsp:spPr>
        <a:xfrm>
          <a:off x="740838" y="4375150"/>
          <a:ext cx="1604441" cy="1041135"/>
        </a:xfrm>
        <a:prstGeom prst="roundRect">
          <a:avLst/>
        </a:prstGeom>
        <a:solidFill>
          <a:srgbClr val="99CCFF"/>
        </a:solidFill>
        <a:ln w="254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lumMod val="50000"/>
                </a:schemeClr>
              </a:solidFill>
              <a:latin typeface="Calibri"/>
              <a:ea typeface="+mn-ea"/>
              <a:cs typeface="+mn-cs"/>
            </a:rPr>
            <a:t>Level 1</a:t>
          </a:r>
        </a:p>
      </dsp:txBody>
      <dsp:txXfrm>
        <a:off x="791662" y="4425974"/>
        <a:ext cx="1502793" cy="93948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BBC63B2E-93A4-4E1E-AF9C-2239BF8686B1}" type="datetimeFigureOut">
              <a:rPr lang="zh-CN" altLang="en-US" smtClean="0"/>
              <a:t>2020/10/12</a:t>
            </a:fld>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1DA77889-2DC1-41CC-9EE6-8414724723F1}" type="slidenum">
              <a:rPr lang="zh-CN" altLang="en-US" smtClean="0"/>
              <a:t>‹#›</a:t>
            </a:fld>
            <a:endParaRPr lang="zh-CN" altLang="en-US"/>
          </a:p>
        </p:txBody>
      </p:sp>
    </p:spTree>
    <p:extLst>
      <p:ext uri="{BB962C8B-B14F-4D97-AF65-F5344CB8AC3E}">
        <p14:creationId xmlns:p14="http://schemas.microsoft.com/office/powerpoint/2010/main" val="21748685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b="0">
                <a:solidFill>
                  <a:schemeClr val="tx1"/>
                </a:solidFill>
                <a:latin typeface="Arial" charset="0"/>
              </a:defRPr>
            </a:lvl1pPr>
          </a:lstStyle>
          <a:p>
            <a:pPr>
              <a:defRPr/>
            </a:pPr>
            <a:endParaRPr lang="en-US" altLang="zh-CN"/>
          </a:p>
        </p:txBody>
      </p:sp>
      <p:sp>
        <p:nvSpPr>
          <p:cNvPr id="5427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b="0">
                <a:solidFill>
                  <a:schemeClr val="tx1"/>
                </a:solidFill>
                <a:latin typeface="Arial" charset="0"/>
              </a:defRPr>
            </a:lvl1pPr>
          </a:lstStyle>
          <a:p>
            <a:pPr>
              <a:defRPr/>
            </a:pPr>
            <a:endParaRPr lang="en-US" altLang="zh-CN"/>
          </a:p>
        </p:txBody>
      </p:sp>
      <p:sp>
        <p:nvSpPr>
          <p:cNvPr id="5427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427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b="0">
                <a:solidFill>
                  <a:schemeClr val="tx1"/>
                </a:solidFill>
                <a:latin typeface="Arial" charset="0"/>
              </a:defRPr>
            </a:lvl1pPr>
          </a:lstStyle>
          <a:p>
            <a:pPr>
              <a:defRPr/>
            </a:pPr>
            <a:endParaRPr lang="en-US" altLang="zh-CN"/>
          </a:p>
        </p:txBody>
      </p:sp>
      <p:sp>
        <p:nvSpPr>
          <p:cNvPr id="5427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b="0">
                <a:solidFill>
                  <a:schemeClr val="tx1"/>
                </a:solidFill>
                <a:latin typeface="Arial" charset="0"/>
              </a:defRPr>
            </a:lvl1pPr>
          </a:lstStyle>
          <a:p>
            <a:pPr>
              <a:defRPr/>
            </a:pPr>
            <a:fld id="{8347CA60-45AA-4E23-B011-5BDFF84C62BE}" type="slidenum">
              <a:rPr lang="en-US" altLang="zh-CN"/>
              <a:pPr>
                <a:defRPr/>
              </a:pPr>
              <a:t>‹#›</a:t>
            </a:fld>
            <a:endParaRPr lang="en-US" altLang="zh-CN"/>
          </a:p>
        </p:txBody>
      </p:sp>
    </p:spTree>
    <p:extLst>
      <p:ext uri="{BB962C8B-B14F-4D97-AF65-F5344CB8AC3E}">
        <p14:creationId xmlns:p14="http://schemas.microsoft.com/office/powerpoint/2010/main" val="4693489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a:extLst>
              <a:ext uri="{FF2B5EF4-FFF2-40B4-BE49-F238E27FC236}">
                <a16:creationId xmlns:a16="http://schemas.microsoft.com/office/drawing/2014/main" id="{E3AD2307-3242-7843-B676-32338D922C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Verdana" panose="020B0604030504040204" pitchFamily="34" charset="0"/>
                <a:ea typeface="宋体" panose="02010600030101010101" pitchFamily="2" charset="-122"/>
              </a:defRPr>
            </a:lvl1pPr>
            <a:lvl2pPr marL="742950" indent="-285750" defTabSz="990600">
              <a:defRPr sz="1400">
                <a:solidFill>
                  <a:schemeClr val="tx1"/>
                </a:solidFill>
                <a:latin typeface="Verdana" panose="020B0604030504040204" pitchFamily="34" charset="0"/>
                <a:ea typeface="宋体" panose="02010600030101010101" pitchFamily="2" charset="-122"/>
              </a:defRPr>
            </a:lvl2pPr>
            <a:lvl3pPr marL="1143000" indent="-228600" defTabSz="990600">
              <a:defRPr sz="1400">
                <a:solidFill>
                  <a:schemeClr val="tx1"/>
                </a:solidFill>
                <a:latin typeface="Verdana" panose="020B0604030504040204" pitchFamily="34" charset="0"/>
                <a:ea typeface="宋体" panose="02010600030101010101" pitchFamily="2" charset="-122"/>
              </a:defRPr>
            </a:lvl3pPr>
            <a:lvl4pPr marL="1600200" indent="-228600" defTabSz="990600">
              <a:defRPr sz="1400">
                <a:solidFill>
                  <a:schemeClr val="tx1"/>
                </a:solidFill>
                <a:latin typeface="Verdana" panose="020B0604030504040204" pitchFamily="34" charset="0"/>
                <a:ea typeface="宋体" panose="02010600030101010101" pitchFamily="2" charset="-122"/>
              </a:defRPr>
            </a:lvl4pPr>
            <a:lvl5pPr marL="2057400" indent="-228600" defTabSz="990600">
              <a:defRPr sz="1400">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fld id="{6D8844CC-F14A-1E48-913D-6F70CD7238BE}" type="slidenum">
              <a:rPr lang="en-US" altLang="zh-CN" sz="1300" smtClean="0">
                <a:solidFill>
                  <a:srgbClr val="000000"/>
                </a:solidFill>
                <a:latin typeface="Arial" panose="020B0604020202020204" pitchFamily="34" charset="0"/>
              </a:rPr>
              <a:pPr/>
              <a:t>1</a:t>
            </a:fld>
            <a:endParaRPr lang="en-US" altLang="zh-CN" sz="1300">
              <a:solidFill>
                <a:srgbClr val="000000"/>
              </a:solidFill>
              <a:latin typeface="Arial" panose="020B0604020202020204" pitchFamily="34" charset="0"/>
            </a:endParaRPr>
          </a:p>
        </p:txBody>
      </p:sp>
      <p:sp>
        <p:nvSpPr>
          <p:cNvPr id="5122" name="Rectangle 2">
            <a:extLst>
              <a:ext uri="{FF2B5EF4-FFF2-40B4-BE49-F238E27FC236}">
                <a16:creationId xmlns:a16="http://schemas.microsoft.com/office/drawing/2014/main" id="{2CD3FFFA-F4F5-6441-BCA6-72C08086F29C}"/>
              </a:ext>
            </a:extLst>
          </p:cNvPr>
          <p:cNvSpPr>
            <a:spLocks noGrp="1" noRot="1" noChangeAspect="1" noChangeArrowheads="1" noTextEdit="1"/>
          </p:cNvSpPr>
          <p:nvPr>
            <p:ph type="sldImg"/>
          </p:nvPr>
        </p:nvSpPr>
        <p:spPr>
          <a:xfrm>
            <a:off x="1001713" y="774700"/>
            <a:ext cx="5097462" cy="3822700"/>
          </a:xfrm>
          <a:prstGeom prst="rect">
            <a:avLst/>
          </a:prstGeom>
          <a:ln/>
        </p:spPr>
      </p:sp>
      <p:sp>
        <p:nvSpPr>
          <p:cNvPr id="5123" name="Rectangle 3">
            <a:extLst>
              <a:ext uri="{FF2B5EF4-FFF2-40B4-BE49-F238E27FC236}">
                <a16:creationId xmlns:a16="http://schemas.microsoft.com/office/drawing/2014/main" id="{0F4D3D82-BFDD-8B4F-BBC8-2BF7AE612114}"/>
              </a:ext>
            </a:extLst>
          </p:cNvPr>
          <p:cNvSpPr>
            <a:spLocks noGrp="1" noChangeArrowheads="1"/>
          </p:cNvSpPr>
          <p:nvPr>
            <p:ph type="body" idx="1"/>
          </p:nvPr>
        </p:nvSpPr>
        <p:spPr>
          <a:xfrm>
            <a:off x="1117600" y="5168900"/>
            <a:ext cx="4811713" cy="4565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27" tIns="48563" rIns="97127" bIns="48563"/>
          <a:lstStyle/>
          <a:p>
            <a:pPr defTabSz="971550" eaLnBrk="1" hangingPunct="1">
              <a:spcBef>
                <a:spcPct val="0"/>
              </a:spcBef>
            </a:pPr>
            <a:endParaRPr kumimoji="0" lang="zh-CN" altLang="en-US" sz="2500">
              <a:latin typeface="Times" pitchFamily="2" charset="0"/>
            </a:endParaRPr>
          </a:p>
        </p:txBody>
      </p:sp>
    </p:spTree>
    <p:extLst>
      <p:ext uri="{BB962C8B-B14F-4D97-AF65-F5344CB8AC3E}">
        <p14:creationId xmlns:p14="http://schemas.microsoft.com/office/powerpoint/2010/main" val="3185443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EFFE0105-C37C-734C-82EB-C5BC0A6F68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Verdana" panose="020B0604030504040204" pitchFamily="34" charset="0"/>
                <a:ea typeface="宋体" panose="02010600030101010101" pitchFamily="2" charset="-122"/>
              </a:defRPr>
            </a:lvl1pPr>
            <a:lvl2pPr marL="742950" indent="-285750" defTabSz="990600">
              <a:defRPr sz="1400">
                <a:solidFill>
                  <a:schemeClr val="tx1"/>
                </a:solidFill>
                <a:latin typeface="Verdana" panose="020B0604030504040204" pitchFamily="34" charset="0"/>
                <a:ea typeface="宋体" panose="02010600030101010101" pitchFamily="2" charset="-122"/>
              </a:defRPr>
            </a:lvl2pPr>
            <a:lvl3pPr marL="1143000" indent="-228600" defTabSz="990600">
              <a:defRPr sz="1400">
                <a:solidFill>
                  <a:schemeClr val="tx1"/>
                </a:solidFill>
                <a:latin typeface="Verdana" panose="020B0604030504040204" pitchFamily="34" charset="0"/>
                <a:ea typeface="宋体" panose="02010600030101010101" pitchFamily="2" charset="-122"/>
              </a:defRPr>
            </a:lvl3pPr>
            <a:lvl4pPr marL="1600200" indent="-228600" defTabSz="990600">
              <a:defRPr sz="1400">
                <a:solidFill>
                  <a:schemeClr val="tx1"/>
                </a:solidFill>
                <a:latin typeface="Verdana" panose="020B0604030504040204" pitchFamily="34" charset="0"/>
                <a:ea typeface="宋体" panose="02010600030101010101" pitchFamily="2" charset="-122"/>
              </a:defRPr>
            </a:lvl4pPr>
            <a:lvl5pPr marL="2057400" indent="-228600" defTabSz="990600">
              <a:defRPr sz="1400">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fld id="{C2082254-3B77-8342-B48C-C3C33CE3943E}" type="slidenum">
              <a:rPr lang="en-US" altLang="zh-CN" sz="1300" smtClean="0">
                <a:solidFill>
                  <a:srgbClr val="000000"/>
                </a:solidFill>
                <a:latin typeface="Arial" panose="020B0604020202020204" pitchFamily="34" charset="0"/>
              </a:rPr>
              <a:pPr/>
              <a:t>17</a:t>
            </a:fld>
            <a:endParaRPr lang="en-US" altLang="zh-CN" sz="1300">
              <a:solidFill>
                <a:srgbClr val="000000"/>
              </a:solidFill>
              <a:latin typeface="Arial" panose="020B0604020202020204" pitchFamily="34" charset="0"/>
            </a:endParaRPr>
          </a:p>
        </p:txBody>
      </p:sp>
      <p:sp>
        <p:nvSpPr>
          <p:cNvPr id="9218" name="Rectangle 2">
            <a:extLst>
              <a:ext uri="{FF2B5EF4-FFF2-40B4-BE49-F238E27FC236}">
                <a16:creationId xmlns:a16="http://schemas.microsoft.com/office/drawing/2014/main" id="{A96951E2-F000-EE4C-8E11-653ADE53779F}"/>
              </a:ext>
            </a:extLst>
          </p:cNvPr>
          <p:cNvSpPr>
            <a:spLocks noGrp="1" noRot="1" noChangeAspect="1" noChangeArrowheads="1" noTextEdit="1"/>
          </p:cNvSpPr>
          <p:nvPr>
            <p:ph type="sldImg"/>
          </p:nvPr>
        </p:nvSpPr>
        <p:spPr>
          <a:xfrm>
            <a:off x="992188" y="768350"/>
            <a:ext cx="5116512" cy="3836988"/>
          </a:xfrm>
          <a:prstGeom prst="rect">
            <a:avLst/>
          </a:prstGeom>
          <a:ln/>
        </p:spPr>
      </p:sp>
      <p:sp>
        <p:nvSpPr>
          <p:cNvPr id="9219" name="Rectangle 3">
            <a:extLst>
              <a:ext uri="{FF2B5EF4-FFF2-40B4-BE49-F238E27FC236}">
                <a16:creationId xmlns:a16="http://schemas.microsoft.com/office/drawing/2014/main" id="{E6477C60-0286-4348-9796-8174E5684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Arial" panose="020B0604020202020204" pitchFamily="34" charset="0"/>
            </a:endParaRPr>
          </a:p>
        </p:txBody>
      </p:sp>
    </p:spTree>
    <p:extLst>
      <p:ext uri="{BB962C8B-B14F-4D97-AF65-F5344CB8AC3E}">
        <p14:creationId xmlns:p14="http://schemas.microsoft.com/office/powerpoint/2010/main" val="1189118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EFFE0105-C37C-734C-82EB-C5BC0A6F68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Verdana" panose="020B0604030504040204" pitchFamily="34" charset="0"/>
                <a:ea typeface="宋体" panose="02010600030101010101" pitchFamily="2" charset="-122"/>
              </a:defRPr>
            </a:lvl1pPr>
            <a:lvl2pPr marL="742950" indent="-285750" defTabSz="990600">
              <a:defRPr sz="1400">
                <a:solidFill>
                  <a:schemeClr val="tx1"/>
                </a:solidFill>
                <a:latin typeface="Verdana" panose="020B0604030504040204" pitchFamily="34" charset="0"/>
                <a:ea typeface="宋体" panose="02010600030101010101" pitchFamily="2" charset="-122"/>
              </a:defRPr>
            </a:lvl2pPr>
            <a:lvl3pPr marL="1143000" indent="-228600" defTabSz="990600">
              <a:defRPr sz="1400">
                <a:solidFill>
                  <a:schemeClr val="tx1"/>
                </a:solidFill>
                <a:latin typeface="Verdana" panose="020B0604030504040204" pitchFamily="34" charset="0"/>
                <a:ea typeface="宋体" panose="02010600030101010101" pitchFamily="2" charset="-122"/>
              </a:defRPr>
            </a:lvl3pPr>
            <a:lvl4pPr marL="1600200" indent="-228600" defTabSz="990600">
              <a:defRPr sz="1400">
                <a:solidFill>
                  <a:schemeClr val="tx1"/>
                </a:solidFill>
                <a:latin typeface="Verdana" panose="020B0604030504040204" pitchFamily="34" charset="0"/>
                <a:ea typeface="宋体" panose="02010600030101010101" pitchFamily="2" charset="-122"/>
              </a:defRPr>
            </a:lvl4pPr>
            <a:lvl5pPr marL="2057400" indent="-228600" defTabSz="990600">
              <a:defRPr sz="1400">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fld id="{C2082254-3B77-8342-B48C-C3C33CE3943E}" type="slidenum">
              <a:rPr lang="en-US" altLang="zh-CN" sz="1300" smtClean="0">
                <a:solidFill>
                  <a:srgbClr val="000000"/>
                </a:solidFill>
                <a:latin typeface="Arial" panose="020B0604020202020204" pitchFamily="34" charset="0"/>
              </a:rPr>
              <a:pPr/>
              <a:t>20</a:t>
            </a:fld>
            <a:endParaRPr lang="en-US" altLang="zh-CN" sz="1300">
              <a:solidFill>
                <a:srgbClr val="000000"/>
              </a:solidFill>
              <a:latin typeface="Arial" panose="020B0604020202020204" pitchFamily="34" charset="0"/>
            </a:endParaRPr>
          </a:p>
        </p:txBody>
      </p:sp>
      <p:sp>
        <p:nvSpPr>
          <p:cNvPr id="9218" name="Rectangle 2">
            <a:extLst>
              <a:ext uri="{FF2B5EF4-FFF2-40B4-BE49-F238E27FC236}">
                <a16:creationId xmlns:a16="http://schemas.microsoft.com/office/drawing/2014/main" id="{A96951E2-F000-EE4C-8E11-653ADE53779F}"/>
              </a:ext>
            </a:extLst>
          </p:cNvPr>
          <p:cNvSpPr>
            <a:spLocks noGrp="1" noRot="1" noChangeAspect="1" noChangeArrowheads="1" noTextEdit="1"/>
          </p:cNvSpPr>
          <p:nvPr>
            <p:ph type="sldImg"/>
          </p:nvPr>
        </p:nvSpPr>
        <p:spPr>
          <a:xfrm>
            <a:off x="992188" y="768350"/>
            <a:ext cx="5116512" cy="3836988"/>
          </a:xfrm>
          <a:prstGeom prst="rect">
            <a:avLst/>
          </a:prstGeom>
          <a:ln/>
        </p:spPr>
      </p:sp>
      <p:sp>
        <p:nvSpPr>
          <p:cNvPr id="9219" name="Rectangle 3">
            <a:extLst>
              <a:ext uri="{FF2B5EF4-FFF2-40B4-BE49-F238E27FC236}">
                <a16:creationId xmlns:a16="http://schemas.microsoft.com/office/drawing/2014/main" id="{E6477C60-0286-4348-9796-8174E5684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Arial" panose="020B0604020202020204" pitchFamily="34" charset="0"/>
            </a:endParaRPr>
          </a:p>
        </p:txBody>
      </p:sp>
    </p:spTree>
    <p:extLst>
      <p:ext uri="{BB962C8B-B14F-4D97-AF65-F5344CB8AC3E}">
        <p14:creationId xmlns:p14="http://schemas.microsoft.com/office/powerpoint/2010/main" val="4277145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EFFE0105-C37C-734C-82EB-C5BC0A6F68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Verdana" panose="020B0604030504040204" pitchFamily="34" charset="0"/>
                <a:ea typeface="宋体" panose="02010600030101010101" pitchFamily="2" charset="-122"/>
              </a:defRPr>
            </a:lvl1pPr>
            <a:lvl2pPr marL="742950" indent="-285750" defTabSz="990600">
              <a:defRPr sz="1400">
                <a:solidFill>
                  <a:schemeClr val="tx1"/>
                </a:solidFill>
                <a:latin typeface="Verdana" panose="020B0604030504040204" pitchFamily="34" charset="0"/>
                <a:ea typeface="宋体" panose="02010600030101010101" pitchFamily="2" charset="-122"/>
              </a:defRPr>
            </a:lvl2pPr>
            <a:lvl3pPr marL="1143000" indent="-228600" defTabSz="990600">
              <a:defRPr sz="1400">
                <a:solidFill>
                  <a:schemeClr val="tx1"/>
                </a:solidFill>
                <a:latin typeface="Verdana" panose="020B0604030504040204" pitchFamily="34" charset="0"/>
                <a:ea typeface="宋体" panose="02010600030101010101" pitchFamily="2" charset="-122"/>
              </a:defRPr>
            </a:lvl3pPr>
            <a:lvl4pPr marL="1600200" indent="-228600" defTabSz="990600">
              <a:defRPr sz="1400">
                <a:solidFill>
                  <a:schemeClr val="tx1"/>
                </a:solidFill>
                <a:latin typeface="Verdana" panose="020B0604030504040204" pitchFamily="34" charset="0"/>
                <a:ea typeface="宋体" panose="02010600030101010101" pitchFamily="2" charset="-122"/>
              </a:defRPr>
            </a:lvl4pPr>
            <a:lvl5pPr marL="2057400" indent="-228600" defTabSz="990600">
              <a:defRPr sz="1400">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fld id="{C2082254-3B77-8342-B48C-C3C33CE3943E}" type="slidenum">
              <a:rPr lang="en-US" altLang="zh-CN" sz="1300" smtClean="0">
                <a:solidFill>
                  <a:srgbClr val="000000"/>
                </a:solidFill>
                <a:latin typeface="Arial" panose="020B0604020202020204" pitchFamily="34" charset="0"/>
              </a:rPr>
              <a:pPr/>
              <a:t>25</a:t>
            </a:fld>
            <a:endParaRPr lang="en-US" altLang="zh-CN" sz="1300">
              <a:solidFill>
                <a:srgbClr val="000000"/>
              </a:solidFill>
              <a:latin typeface="Arial" panose="020B0604020202020204" pitchFamily="34" charset="0"/>
            </a:endParaRPr>
          </a:p>
        </p:txBody>
      </p:sp>
      <p:sp>
        <p:nvSpPr>
          <p:cNvPr id="9218" name="Rectangle 2">
            <a:extLst>
              <a:ext uri="{FF2B5EF4-FFF2-40B4-BE49-F238E27FC236}">
                <a16:creationId xmlns:a16="http://schemas.microsoft.com/office/drawing/2014/main" id="{A96951E2-F000-EE4C-8E11-653ADE53779F}"/>
              </a:ext>
            </a:extLst>
          </p:cNvPr>
          <p:cNvSpPr>
            <a:spLocks noGrp="1" noRot="1" noChangeAspect="1" noChangeArrowheads="1" noTextEdit="1"/>
          </p:cNvSpPr>
          <p:nvPr>
            <p:ph type="sldImg"/>
          </p:nvPr>
        </p:nvSpPr>
        <p:spPr>
          <a:xfrm>
            <a:off x="992188" y="768350"/>
            <a:ext cx="5116512" cy="3836988"/>
          </a:xfrm>
          <a:prstGeom prst="rect">
            <a:avLst/>
          </a:prstGeom>
          <a:ln/>
        </p:spPr>
      </p:sp>
      <p:sp>
        <p:nvSpPr>
          <p:cNvPr id="9219" name="Rectangle 3">
            <a:extLst>
              <a:ext uri="{FF2B5EF4-FFF2-40B4-BE49-F238E27FC236}">
                <a16:creationId xmlns:a16="http://schemas.microsoft.com/office/drawing/2014/main" id="{E6477C60-0286-4348-9796-8174E5684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Arial" panose="020B0604020202020204" pitchFamily="34" charset="0"/>
            </a:endParaRPr>
          </a:p>
        </p:txBody>
      </p:sp>
    </p:spTree>
    <p:extLst>
      <p:ext uri="{BB962C8B-B14F-4D97-AF65-F5344CB8AC3E}">
        <p14:creationId xmlns:p14="http://schemas.microsoft.com/office/powerpoint/2010/main" val="145761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992188" y="768350"/>
            <a:ext cx="5114925" cy="3836988"/>
          </a:xfrm>
          <a:prstGeom prst="rect">
            <a:avLst/>
          </a:prstGeom>
          <a:ln/>
        </p:spPr>
      </p:sp>
      <p:sp>
        <p:nvSpPr>
          <p:cNvPr id="430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ea typeface="宋体" charset="-122"/>
            </a:endParaRPr>
          </a:p>
        </p:txBody>
      </p:sp>
    </p:spTree>
    <p:extLst>
      <p:ext uri="{BB962C8B-B14F-4D97-AF65-F5344CB8AC3E}">
        <p14:creationId xmlns:p14="http://schemas.microsoft.com/office/powerpoint/2010/main" val="490244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xfrm>
            <a:off x="992188" y="768350"/>
            <a:ext cx="5114925" cy="3836988"/>
          </a:xfrm>
          <a:prstGeom prst="rect">
            <a:avLst/>
          </a:prstGeom>
          <a:ln/>
        </p:spPr>
      </p:sp>
      <p:sp>
        <p:nvSpPr>
          <p:cNvPr id="44035"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ea typeface="宋体" charset="-122"/>
            </a:endParaRPr>
          </a:p>
        </p:txBody>
      </p:sp>
      <p:sp>
        <p:nvSpPr>
          <p:cNvPr id="44036"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sz="2400" b="1">
                <a:solidFill>
                  <a:srgbClr val="080C10"/>
                </a:solidFill>
                <a:latin typeface="宋体" charset="-122"/>
                <a:ea typeface="宋体" charset="-122"/>
              </a:defRPr>
            </a:lvl1pPr>
            <a:lvl2pPr marL="742950" indent="-285750" defTabSz="990600" eaLnBrk="0" hangingPunct="0">
              <a:defRPr sz="2400" b="1">
                <a:solidFill>
                  <a:srgbClr val="080C10"/>
                </a:solidFill>
                <a:latin typeface="宋体" charset="-122"/>
                <a:ea typeface="宋体" charset="-122"/>
              </a:defRPr>
            </a:lvl2pPr>
            <a:lvl3pPr marL="1143000" indent="-228600" defTabSz="990600" eaLnBrk="0" hangingPunct="0">
              <a:defRPr sz="2400" b="1">
                <a:solidFill>
                  <a:srgbClr val="080C10"/>
                </a:solidFill>
                <a:latin typeface="宋体" charset="-122"/>
                <a:ea typeface="宋体" charset="-122"/>
              </a:defRPr>
            </a:lvl3pPr>
            <a:lvl4pPr marL="1600200" indent="-228600" defTabSz="990600" eaLnBrk="0" hangingPunct="0">
              <a:defRPr sz="2400" b="1">
                <a:solidFill>
                  <a:srgbClr val="080C10"/>
                </a:solidFill>
                <a:latin typeface="宋体" charset="-122"/>
                <a:ea typeface="宋体" charset="-122"/>
              </a:defRPr>
            </a:lvl4pPr>
            <a:lvl5pPr marL="2057400" indent="-228600" defTabSz="990600" eaLnBrk="0" hangingPunct="0">
              <a:defRPr sz="2400" b="1">
                <a:solidFill>
                  <a:srgbClr val="080C10"/>
                </a:solidFill>
                <a:latin typeface="宋体" charset="-122"/>
                <a:ea typeface="宋体" charset="-122"/>
              </a:defRPr>
            </a:lvl5pPr>
            <a:lvl6pPr marL="2514600" indent="-228600" defTabSz="990600" eaLnBrk="0" fontAlgn="base" hangingPunct="0">
              <a:spcBef>
                <a:spcPct val="0"/>
              </a:spcBef>
              <a:spcAft>
                <a:spcPct val="0"/>
              </a:spcAft>
              <a:defRPr sz="2400" b="1">
                <a:solidFill>
                  <a:srgbClr val="080C10"/>
                </a:solidFill>
                <a:latin typeface="宋体" charset="-122"/>
                <a:ea typeface="宋体" charset="-122"/>
              </a:defRPr>
            </a:lvl6pPr>
            <a:lvl7pPr marL="2971800" indent="-228600" defTabSz="990600" eaLnBrk="0" fontAlgn="base" hangingPunct="0">
              <a:spcBef>
                <a:spcPct val="0"/>
              </a:spcBef>
              <a:spcAft>
                <a:spcPct val="0"/>
              </a:spcAft>
              <a:defRPr sz="2400" b="1">
                <a:solidFill>
                  <a:srgbClr val="080C10"/>
                </a:solidFill>
                <a:latin typeface="宋体" charset="-122"/>
                <a:ea typeface="宋体" charset="-122"/>
              </a:defRPr>
            </a:lvl7pPr>
            <a:lvl8pPr marL="3429000" indent="-228600" defTabSz="990600" eaLnBrk="0" fontAlgn="base" hangingPunct="0">
              <a:spcBef>
                <a:spcPct val="0"/>
              </a:spcBef>
              <a:spcAft>
                <a:spcPct val="0"/>
              </a:spcAft>
              <a:defRPr sz="2400" b="1">
                <a:solidFill>
                  <a:srgbClr val="080C10"/>
                </a:solidFill>
                <a:latin typeface="宋体" charset="-122"/>
                <a:ea typeface="宋体" charset="-122"/>
              </a:defRPr>
            </a:lvl8pPr>
            <a:lvl9pPr marL="3886200" indent="-228600" defTabSz="990600" eaLnBrk="0" fontAlgn="base" hangingPunct="0">
              <a:spcBef>
                <a:spcPct val="0"/>
              </a:spcBef>
              <a:spcAft>
                <a:spcPct val="0"/>
              </a:spcAft>
              <a:defRPr sz="2400" b="1">
                <a:solidFill>
                  <a:srgbClr val="080C10"/>
                </a:solidFill>
                <a:latin typeface="宋体" charset="-122"/>
                <a:ea typeface="宋体" charset="-122"/>
              </a:defRPr>
            </a:lvl9pPr>
          </a:lstStyle>
          <a:p>
            <a:pPr eaLnBrk="1" hangingPunct="1"/>
            <a:fld id="{FB592CE1-9730-4B85-AC4B-30F6F6D06DD2}" type="slidenum">
              <a:rPr lang="en-US" altLang="zh-CN" sz="1300" b="0" smtClean="0">
                <a:solidFill>
                  <a:srgbClr val="000000"/>
                </a:solidFill>
                <a:latin typeface="Arial" charset="0"/>
              </a:rPr>
              <a:pPr eaLnBrk="1" hangingPunct="1"/>
              <a:t>30</a:t>
            </a:fld>
            <a:endParaRPr lang="en-US" altLang="zh-CN" sz="1300" b="0">
              <a:solidFill>
                <a:srgbClr val="000000"/>
              </a:solidFill>
              <a:latin typeface="Arial" charset="0"/>
            </a:endParaRPr>
          </a:p>
        </p:txBody>
      </p:sp>
    </p:spTree>
    <p:extLst>
      <p:ext uri="{BB962C8B-B14F-4D97-AF65-F5344CB8AC3E}">
        <p14:creationId xmlns:p14="http://schemas.microsoft.com/office/powerpoint/2010/main" val="3081511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995363" y="769938"/>
            <a:ext cx="5111750" cy="3833812"/>
          </a:xfrm>
          <a:prstGeom prst="rect">
            <a:avLst/>
          </a:prstGeom>
          <a:ln w="12700" cap="flat">
            <a:solidFill>
              <a:srgbClr val="000000"/>
            </a:solidFill>
            <a:miter lim="800000"/>
            <a:headEnd/>
            <a:tailEnd/>
          </a:ln>
        </p:spPr>
      </p:sp>
      <p:sp>
        <p:nvSpPr>
          <p:cNvPr id="28675" name="Rectangle 3"/>
          <p:cNvSpPr>
            <a:spLocks noGrp="1" noChangeArrowheads="1"/>
          </p:cNvSpPr>
          <p:nvPr>
            <p:ph type="body" idx="1"/>
          </p:nvPr>
        </p:nvSpPr>
        <p:spPr bwMode="auto">
          <a:xfrm>
            <a:off x="947738" y="4860925"/>
            <a:ext cx="520382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0" tIns="49860" rIns="99720" bIns="49860" anchor="ctr"/>
          <a:lstStyle/>
          <a:p>
            <a:endParaRPr lang="zh-CN" altLang="en-US"/>
          </a:p>
        </p:txBody>
      </p:sp>
    </p:spTree>
    <p:extLst>
      <p:ext uri="{BB962C8B-B14F-4D97-AF65-F5344CB8AC3E}">
        <p14:creationId xmlns:p14="http://schemas.microsoft.com/office/powerpoint/2010/main" val="1175555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xfrm>
            <a:off x="4021138" y="9721850"/>
            <a:ext cx="3076575" cy="5111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400" b="1">
                <a:solidFill>
                  <a:srgbClr val="080C10"/>
                </a:solidFill>
                <a:latin typeface="宋体" charset="-122"/>
                <a:ea typeface="宋体" charset="-122"/>
              </a:defRPr>
            </a:lvl1pPr>
            <a:lvl2pPr marL="742950" indent="-285750" defTabSz="990600" eaLnBrk="0" hangingPunct="0">
              <a:defRPr sz="2400" b="1">
                <a:solidFill>
                  <a:srgbClr val="080C10"/>
                </a:solidFill>
                <a:latin typeface="宋体" charset="-122"/>
                <a:ea typeface="宋体" charset="-122"/>
              </a:defRPr>
            </a:lvl2pPr>
            <a:lvl3pPr marL="1143000" indent="-228600" defTabSz="990600" eaLnBrk="0" hangingPunct="0">
              <a:defRPr sz="2400" b="1">
                <a:solidFill>
                  <a:srgbClr val="080C10"/>
                </a:solidFill>
                <a:latin typeface="宋体" charset="-122"/>
                <a:ea typeface="宋体" charset="-122"/>
              </a:defRPr>
            </a:lvl3pPr>
            <a:lvl4pPr marL="1600200" indent="-228600" defTabSz="990600" eaLnBrk="0" hangingPunct="0">
              <a:defRPr sz="2400" b="1">
                <a:solidFill>
                  <a:srgbClr val="080C10"/>
                </a:solidFill>
                <a:latin typeface="宋体" charset="-122"/>
                <a:ea typeface="宋体" charset="-122"/>
              </a:defRPr>
            </a:lvl4pPr>
            <a:lvl5pPr marL="2057400" indent="-228600" defTabSz="990600" eaLnBrk="0" hangingPunct="0">
              <a:defRPr sz="2400" b="1">
                <a:solidFill>
                  <a:srgbClr val="080C10"/>
                </a:solidFill>
                <a:latin typeface="宋体" charset="-122"/>
                <a:ea typeface="宋体" charset="-122"/>
              </a:defRPr>
            </a:lvl5pPr>
            <a:lvl6pPr marL="2514600" indent="-228600" defTabSz="990600" eaLnBrk="0" fontAlgn="base" hangingPunct="0">
              <a:spcBef>
                <a:spcPct val="0"/>
              </a:spcBef>
              <a:spcAft>
                <a:spcPct val="0"/>
              </a:spcAft>
              <a:defRPr sz="2400" b="1">
                <a:solidFill>
                  <a:srgbClr val="080C10"/>
                </a:solidFill>
                <a:latin typeface="宋体" charset="-122"/>
                <a:ea typeface="宋体" charset="-122"/>
              </a:defRPr>
            </a:lvl6pPr>
            <a:lvl7pPr marL="2971800" indent="-228600" defTabSz="990600" eaLnBrk="0" fontAlgn="base" hangingPunct="0">
              <a:spcBef>
                <a:spcPct val="0"/>
              </a:spcBef>
              <a:spcAft>
                <a:spcPct val="0"/>
              </a:spcAft>
              <a:defRPr sz="2400" b="1">
                <a:solidFill>
                  <a:srgbClr val="080C10"/>
                </a:solidFill>
                <a:latin typeface="宋体" charset="-122"/>
                <a:ea typeface="宋体" charset="-122"/>
              </a:defRPr>
            </a:lvl7pPr>
            <a:lvl8pPr marL="3429000" indent="-228600" defTabSz="990600" eaLnBrk="0" fontAlgn="base" hangingPunct="0">
              <a:spcBef>
                <a:spcPct val="0"/>
              </a:spcBef>
              <a:spcAft>
                <a:spcPct val="0"/>
              </a:spcAft>
              <a:defRPr sz="2400" b="1">
                <a:solidFill>
                  <a:srgbClr val="080C10"/>
                </a:solidFill>
                <a:latin typeface="宋体" charset="-122"/>
                <a:ea typeface="宋体" charset="-122"/>
              </a:defRPr>
            </a:lvl8pPr>
            <a:lvl9pPr marL="3886200" indent="-228600" defTabSz="990600" eaLnBrk="0" fontAlgn="base" hangingPunct="0">
              <a:spcBef>
                <a:spcPct val="0"/>
              </a:spcBef>
              <a:spcAft>
                <a:spcPct val="0"/>
              </a:spcAft>
              <a:defRPr sz="2400" b="1">
                <a:solidFill>
                  <a:srgbClr val="080C10"/>
                </a:solidFill>
                <a:latin typeface="宋体" charset="-122"/>
                <a:ea typeface="宋体" charset="-122"/>
              </a:defRPr>
            </a:lvl9pPr>
          </a:lstStyle>
          <a:p>
            <a:pPr eaLnBrk="1" hangingPunct="1"/>
            <a:fld id="{B053971B-05DC-4F05-AE7B-3EBB5F4A7020}" type="slidenum">
              <a:rPr lang="en-US" altLang="zh-CN" sz="1300" b="0">
                <a:solidFill>
                  <a:prstClr val="black"/>
                </a:solidFill>
                <a:latin typeface="Arial" charset="0"/>
              </a:rPr>
              <a:pPr eaLnBrk="1" hangingPunct="1"/>
              <a:t>48</a:t>
            </a:fld>
            <a:endParaRPr lang="en-US" altLang="zh-CN" sz="1300" b="0">
              <a:solidFill>
                <a:prstClr val="black"/>
              </a:solidFill>
              <a:latin typeface="Arial" charset="0"/>
            </a:endParaRPr>
          </a:p>
        </p:txBody>
      </p:sp>
      <p:sp>
        <p:nvSpPr>
          <p:cNvPr id="64515" name="Rectangle 2"/>
          <p:cNvSpPr>
            <a:spLocks noGrp="1" noRot="1" noChangeAspect="1" noChangeArrowheads="1" noTextEdit="1"/>
          </p:cNvSpPr>
          <p:nvPr>
            <p:ph type="sldImg"/>
          </p:nvPr>
        </p:nvSpPr>
        <p:spPr>
          <a:xfrm>
            <a:off x="992188" y="768350"/>
            <a:ext cx="5114925" cy="3836988"/>
          </a:xfrm>
          <a:prstGeom prst="rect">
            <a:avLst/>
          </a:prstGeom>
          <a:ln/>
        </p:spPr>
      </p:sp>
      <p:sp>
        <p:nvSpPr>
          <p:cNvPr id="64516" name="Rectangle 3"/>
          <p:cNvSpPr>
            <a:spLocks noGrp="1" noChangeArrowheads="1"/>
          </p:cNvSpPr>
          <p:nvPr>
            <p:ph type="body" idx="1"/>
          </p:nvPr>
        </p:nvSpPr>
        <p:spPr>
          <a:xfrm>
            <a:off x="709613" y="4860925"/>
            <a:ext cx="568007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charset="-122"/>
              </a:rPr>
              <a:t>什么是风险，与问题的区别。</a:t>
            </a:r>
          </a:p>
          <a:p>
            <a:pPr eaLnBrk="1" hangingPunct="1"/>
            <a:r>
              <a:rPr lang="zh-CN" altLang="en-US">
                <a:ea typeface="宋体" charset="-122"/>
              </a:rPr>
              <a:t>为什么要处理风险</a:t>
            </a:r>
          </a:p>
        </p:txBody>
      </p:sp>
    </p:spTree>
    <p:extLst>
      <p:ext uri="{BB962C8B-B14F-4D97-AF65-F5344CB8AC3E}">
        <p14:creationId xmlns:p14="http://schemas.microsoft.com/office/powerpoint/2010/main" val="2705713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942A10A-F95C-4DCB-A41C-F045FA6E5245}" type="slidenum">
              <a:rPr lang="en-US" altLang="zh-CN" sz="1300" smtClean="0">
                <a:solidFill>
                  <a:srgbClr val="000000"/>
                </a:solidFill>
              </a:rPr>
              <a:pPr>
                <a:spcBef>
                  <a:spcPct val="0"/>
                </a:spcBef>
              </a:pPr>
              <a:t>50</a:t>
            </a:fld>
            <a:endParaRPr lang="en-US" altLang="zh-CN" sz="1300">
              <a:solidFill>
                <a:srgbClr val="000000"/>
              </a:solidFill>
            </a:endParaRPr>
          </a:p>
        </p:txBody>
      </p:sp>
      <p:sp>
        <p:nvSpPr>
          <p:cNvPr id="5122" name="Rectangle 2"/>
          <p:cNvSpPr>
            <a:spLocks noGrp="1" noRot="1" noChangeAspect="1" noChangeArrowheads="1" noTextEdit="1"/>
          </p:cNvSpPr>
          <p:nvPr>
            <p:ph type="sldImg"/>
          </p:nvPr>
        </p:nvSpPr>
        <p:spPr>
          <a:xfrm>
            <a:off x="992188" y="768350"/>
            <a:ext cx="5114925" cy="3836988"/>
          </a:xfrm>
          <a:prstGeom prst="rect">
            <a:avLst/>
          </a:prstGeom>
          <a:ln/>
        </p:spPr>
      </p:sp>
      <p:sp>
        <p:nvSpPr>
          <p:cNvPr id="5123" name="Rectangle 3"/>
          <p:cNvSpPr>
            <a:spLocks noGrp="1" noChangeArrowheads="1"/>
          </p:cNvSpPr>
          <p:nvPr>
            <p:ph type="body" idx="1"/>
          </p:nvPr>
        </p:nvSpPr>
        <p:spPr>
          <a:noFill/>
        </p:spPr>
        <p:txBody>
          <a:bodyPr/>
          <a:lstStyle/>
          <a:p>
            <a:pPr eaLnBrk="1" hangingPunct="1"/>
            <a:r>
              <a:rPr lang="en-US" altLang="zh-CN">
                <a:latin typeface="Arial" panose="020B0604020202020204" pitchFamily="34" charset="0"/>
              </a:rPr>
              <a:t>1</a:t>
            </a:r>
            <a:r>
              <a:rPr lang="zh-CN" altLang="en-US">
                <a:latin typeface="Arial" panose="020B0604020202020204" pitchFamily="34" charset="0"/>
              </a:rPr>
              <a:t>、术语</a:t>
            </a:r>
          </a:p>
          <a:p>
            <a:pPr eaLnBrk="1" hangingPunct="1"/>
            <a:r>
              <a:rPr lang="en-US" altLang="zh-CN">
                <a:latin typeface="Arial" panose="020B0604020202020204" pitchFamily="34" charset="0"/>
              </a:rPr>
              <a:t>2</a:t>
            </a:r>
            <a:r>
              <a:rPr lang="zh-CN" altLang="en-US">
                <a:latin typeface="Arial" panose="020B0604020202020204" pitchFamily="34" charset="0"/>
              </a:rPr>
              <a:t>、</a:t>
            </a:r>
            <a:r>
              <a:rPr lang="en-US" altLang="zh-CN">
                <a:latin typeface="Arial" panose="020B0604020202020204" pitchFamily="34" charset="0"/>
              </a:rPr>
              <a:t>GQM   ICM</a:t>
            </a:r>
            <a:r>
              <a:rPr lang="zh-CN" altLang="en-US">
                <a:latin typeface="Arial" panose="020B0604020202020204" pitchFamily="34" charset="0"/>
              </a:rPr>
              <a:t>，决策驱动模型</a:t>
            </a:r>
          </a:p>
          <a:p>
            <a:pPr eaLnBrk="1" hangingPunct="1"/>
            <a:r>
              <a:rPr lang="en-US" altLang="zh-CN">
                <a:latin typeface="Arial" panose="020B0604020202020204" pitchFamily="34" charset="0"/>
              </a:rPr>
              <a:t>3</a:t>
            </a:r>
            <a:r>
              <a:rPr lang="zh-CN" altLang="en-US">
                <a:latin typeface="Arial" panose="020B0604020202020204" pitchFamily="34" charset="0"/>
              </a:rPr>
              <a:t>、每个</a:t>
            </a:r>
            <a:r>
              <a:rPr lang="en-US" altLang="zh-CN">
                <a:latin typeface="Arial" panose="020B0604020202020204" pitchFamily="34" charset="0"/>
              </a:rPr>
              <a:t>PA</a:t>
            </a:r>
            <a:r>
              <a:rPr lang="zh-CN" altLang="en-US">
                <a:latin typeface="Arial" panose="020B0604020202020204" pitchFamily="34" charset="0"/>
              </a:rPr>
              <a:t>收集哪些度量元</a:t>
            </a:r>
          </a:p>
          <a:p>
            <a:pPr eaLnBrk="1" hangingPunct="1"/>
            <a:r>
              <a:rPr lang="en-US" altLang="zh-CN">
                <a:latin typeface="Arial" panose="020B0604020202020204" pitchFamily="34" charset="0"/>
              </a:rPr>
              <a:t>4</a:t>
            </a:r>
            <a:r>
              <a:rPr lang="zh-CN" altLang="en-US">
                <a:latin typeface="Arial" panose="020B0604020202020204" pitchFamily="34" charset="0"/>
              </a:rPr>
              <a:t>、</a:t>
            </a:r>
          </a:p>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3677777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a:solidFill>
                  <a:schemeClr val="tx1"/>
                </a:solidFill>
                <a:latin typeface="Arial" panose="020B0604020202020204" pitchFamily="34" charset="0"/>
                <a:ea typeface="宋体" panose="02010600030101010101" pitchFamily="2" charset="-122"/>
              </a:defRPr>
            </a:lvl1pPr>
            <a:lvl2pPr marL="742950" indent="-285750" defTabSz="990600">
              <a:defRPr sz="2000">
                <a:solidFill>
                  <a:schemeClr val="tx1"/>
                </a:solidFill>
                <a:latin typeface="Arial" panose="020B0604020202020204" pitchFamily="34" charset="0"/>
                <a:ea typeface="宋体" panose="02010600030101010101" pitchFamily="2" charset="-122"/>
              </a:defRPr>
            </a:lvl2pPr>
            <a:lvl3pPr marL="1143000" indent="-228600" defTabSz="990600">
              <a:defRPr sz="2000">
                <a:solidFill>
                  <a:schemeClr val="tx1"/>
                </a:solidFill>
                <a:latin typeface="Arial" panose="020B0604020202020204" pitchFamily="34" charset="0"/>
                <a:ea typeface="宋体" panose="02010600030101010101" pitchFamily="2" charset="-122"/>
              </a:defRPr>
            </a:lvl3pPr>
            <a:lvl4pPr marL="1600200" indent="-228600" defTabSz="990600">
              <a:defRPr sz="2000">
                <a:solidFill>
                  <a:schemeClr val="tx1"/>
                </a:solidFill>
                <a:latin typeface="Arial" panose="020B0604020202020204" pitchFamily="34" charset="0"/>
                <a:ea typeface="宋体" panose="02010600030101010101" pitchFamily="2" charset="-122"/>
              </a:defRPr>
            </a:lvl4pPr>
            <a:lvl5pPr marL="2057400" indent="-228600" defTabSz="990600">
              <a:defRPr sz="20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5CFA0B9E-2ED8-4D0D-BEC3-DA293684F4D5}" type="slidenum">
              <a:rPr lang="en-US" altLang="zh-CN" sz="1300" smtClean="0">
                <a:solidFill>
                  <a:srgbClr val="000000"/>
                </a:solidFill>
              </a:rPr>
              <a:pPr/>
              <a:t>53</a:t>
            </a:fld>
            <a:endParaRPr lang="en-US" altLang="zh-CN" sz="1300">
              <a:solidFill>
                <a:srgbClr val="000000"/>
              </a:solidFill>
            </a:endParaRPr>
          </a:p>
        </p:txBody>
      </p:sp>
      <p:sp>
        <p:nvSpPr>
          <p:cNvPr id="5122" name="Rectangle 2"/>
          <p:cNvSpPr>
            <a:spLocks noGrp="1" noRot="1" noChangeAspect="1" noChangeArrowheads="1" noTextEdit="1"/>
          </p:cNvSpPr>
          <p:nvPr>
            <p:ph type="sldImg"/>
          </p:nvPr>
        </p:nvSpPr>
        <p:spPr>
          <a:xfrm>
            <a:off x="992188" y="768350"/>
            <a:ext cx="5114925" cy="3836988"/>
          </a:xfrm>
          <a:prstGeom prst="rect">
            <a:avLst/>
          </a:prstGeom>
          <a:ln/>
        </p:spPr>
      </p:sp>
      <p:sp>
        <p:nvSpPr>
          <p:cNvPr id="5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latin typeface="Arial" panose="020B0604020202020204" pitchFamily="34" charset="0"/>
              </a:rPr>
              <a:t>讲解：</a:t>
            </a:r>
            <a:r>
              <a:rPr kumimoji="0" lang="en-US" altLang="zh-CN">
                <a:latin typeface="Arial" panose="020B0604020202020204" pitchFamily="34" charset="0"/>
              </a:rPr>
              <a:t>RD</a:t>
            </a:r>
            <a:r>
              <a:rPr kumimoji="0" lang="zh-CN" altLang="en-US">
                <a:latin typeface="Arial" panose="020B0604020202020204" pitchFamily="34" charset="0"/>
              </a:rPr>
              <a:t>是</a:t>
            </a:r>
            <a:r>
              <a:rPr kumimoji="0" lang="en-US" altLang="zh-CN">
                <a:latin typeface="Arial" panose="020B0604020202020204" pitchFamily="34" charset="0"/>
              </a:rPr>
              <a:t>CMMI-3</a:t>
            </a:r>
            <a:r>
              <a:rPr kumimoji="0" lang="zh-CN" altLang="en-US">
                <a:latin typeface="Arial" panose="020B0604020202020204" pitchFamily="34" charset="0"/>
              </a:rPr>
              <a:t>级的一个</a:t>
            </a:r>
            <a:r>
              <a:rPr kumimoji="0" lang="en-US" altLang="zh-CN">
                <a:latin typeface="Arial" panose="020B0604020202020204" pitchFamily="34" charset="0"/>
              </a:rPr>
              <a:t>PA</a:t>
            </a:r>
            <a:r>
              <a:rPr kumimoji="0" lang="zh-CN" altLang="en-US">
                <a:latin typeface="Arial" panose="020B0604020202020204" pitchFamily="34" charset="0"/>
              </a:rPr>
              <a:t>，属于工程类</a:t>
            </a:r>
            <a:r>
              <a:rPr kumimoji="0" lang="en-US" altLang="zh-CN">
                <a:latin typeface="Arial" panose="020B0604020202020204" pitchFamily="34" charset="0"/>
              </a:rPr>
              <a:t>PA</a:t>
            </a:r>
            <a:r>
              <a:rPr kumimoji="0" lang="zh-CN" altLang="en-US">
                <a:latin typeface="Arial" panose="020B0604020202020204" pitchFamily="34" charset="0"/>
              </a:rPr>
              <a:t>，与</a:t>
            </a:r>
            <a:r>
              <a:rPr kumimoji="0" lang="en-US" altLang="zh-CN">
                <a:latin typeface="Arial" panose="020B0604020202020204" pitchFamily="34" charset="0"/>
              </a:rPr>
              <a:t>RM</a:t>
            </a:r>
            <a:r>
              <a:rPr kumimoji="0" lang="zh-CN" altLang="en-US">
                <a:latin typeface="Arial" panose="020B0604020202020204" pitchFamily="34" charset="0"/>
              </a:rPr>
              <a:t>一同构成了需求工程</a:t>
            </a:r>
          </a:p>
        </p:txBody>
      </p:sp>
    </p:spTree>
    <p:extLst>
      <p:ext uri="{BB962C8B-B14F-4D97-AF65-F5344CB8AC3E}">
        <p14:creationId xmlns:p14="http://schemas.microsoft.com/office/powerpoint/2010/main" val="1949992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000">
                <a:solidFill>
                  <a:schemeClr val="tx1"/>
                </a:solidFill>
                <a:latin typeface="Arial" panose="020B0604020202020204" pitchFamily="34" charset="0"/>
                <a:ea typeface="宋体" panose="02010600030101010101" pitchFamily="2" charset="-122"/>
              </a:defRPr>
            </a:lvl1pPr>
            <a:lvl2pPr marL="742950" indent="-285750" defTabSz="990600">
              <a:defRPr sz="2000">
                <a:solidFill>
                  <a:schemeClr val="tx1"/>
                </a:solidFill>
                <a:latin typeface="Arial" panose="020B0604020202020204" pitchFamily="34" charset="0"/>
                <a:ea typeface="宋体" panose="02010600030101010101" pitchFamily="2" charset="-122"/>
              </a:defRPr>
            </a:lvl2pPr>
            <a:lvl3pPr marL="1143000" indent="-228600" defTabSz="990600">
              <a:defRPr sz="2000">
                <a:solidFill>
                  <a:schemeClr val="tx1"/>
                </a:solidFill>
                <a:latin typeface="Arial" panose="020B0604020202020204" pitchFamily="34" charset="0"/>
                <a:ea typeface="宋体" panose="02010600030101010101" pitchFamily="2" charset="-122"/>
              </a:defRPr>
            </a:lvl3pPr>
            <a:lvl4pPr marL="1600200" indent="-228600" defTabSz="990600">
              <a:defRPr sz="2000">
                <a:solidFill>
                  <a:schemeClr val="tx1"/>
                </a:solidFill>
                <a:latin typeface="Arial" panose="020B0604020202020204" pitchFamily="34" charset="0"/>
                <a:ea typeface="宋体" panose="02010600030101010101" pitchFamily="2" charset="-122"/>
              </a:defRPr>
            </a:lvl4pPr>
            <a:lvl5pPr marL="2057400" indent="-228600" defTabSz="990600">
              <a:defRPr sz="20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6AD2A22F-3515-4681-B00B-3150A9789094}" type="slidenum">
              <a:rPr lang="en-US" altLang="zh-CN" sz="1300" smtClean="0">
                <a:solidFill>
                  <a:srgbClr val="000000"/>
                </a:solidFill>
              </a:rPr>
              <a:pPr/>
              <a:t>54</a:t>
            </a:fld>
            <a:endParaRPr lang="en-US" altLang="zh-CN" sz="1300">
              <a:solidFill>
                <a:srgbClr val="000000"/>
              </a:solidFill>
            </a:endParaRPr>
          </a:p>
        </p:txBody>
      </p:sp>
      <p:sp>
        <p:nvSpPr>
          <p:cNvPr id="7170" name="Rectangle 2"/>
          <p:cNvSpPr>
            <a:spLocks noGrp="1" noRot="1" noChangeAspect="1" noChangeArrowheads="1" noTextEdit="1"/>
          </p:cNvSpPr>
          <p:nvPr>
            <p:ph type="sldImg"/>
          </p:nvPr>
        </p:nvSpPr>
        <p:spPr>
          <a:xfrm>
            <a:off x="992188" y="768350"/>
            <a:ext cx="5114925" cy="3836988"/>
          </a:xfrm>
          <a:prstGeom prst="rect">
            <a:avLst/>
          </a:prstGeom>
          <a:ln/>
        </p:spPr>
      </p:sp>
      <p:sp>
        <p:nvSpPr>
          <p:cNvPr id="7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latin typeface="Arial" panose="020B0604020202020204" pitchFamily="34" charset="0"/>
              </a:rPr>
              <a:t>讲解：</a:t>
            </a:r>
          </a:p>
          <a:p>
            <a:pPr eaLnBrk="1" hangingPunct="1"/>
            <a:r>
              <a:rPr kumimoji="0" lang="en-US" altLang="zh-CN">
                <a:latin typeface="Arial" panose="020B0604020202020204" pitchFamily="34" charset="0"/>
              </a:rPr>
              <a:t>1</a:t>
            </a:r>
            <a:r>
              <a:rPr kumimoji="0" lang="zh-CN" altLang="en-US">
                <a:latin typeface="Arial" panose="020B0604020202020204" pitchFamily="34" charset="0"/>
              </a:rPr>
              <a:t>、什么是产品构件需求？举例：</a:t>
            </a:r>
            <a:r>
              <a:rPr kumimoji="0" lang="en-US" altLang="zh-CN" b="1">
                <a:latin typeface="Arial" panose="020B0604020202020204" pitchFamily="34" charset="0"/>
              </a:rPr>
              <a:t>GPS</a:t>
            </a:r>
            <a:r>
              <a:rPr kumimoji="0" lang="zh-CN" altLang="en-US" b="1">
                <a:latin typeface="Arial" panose="020B0604020202020204" pitchFamily="34" charset="0"/>
              </a:rPr>
              <a:t>主要构件分为，导航芯片、导航引擎、地图，对于地图的需求是什么，覆盖全国范围，更新频率等</a:t>
            </a:r>
          </a:p>
          <a:p>
            <a:pPr eaLnBrk="1" hangingPunct="1"/>
            <a:r>
              <a:rPr kumimoji="0" lang="en-US" altLang="zh-CN">
                <a:latin typeface="Arial" panose="020B0604020202020204" pitchFamily="34" charset="0"/>
              </a:rPr>
              <a:t>2</a:t>
            </a:r>
            <a:r>
              <a:rPr kumimoji="0" lang="zh-CN" altLang="en-US">
                <a:latin typeface="Arial" panose="020B0604020202020204" pitchFamily="34" charset="0"/>
              </a:rPr>
              <a:t>、讨论：对于我们公司需求映射为了哪些文档？举例：以前服务过的一家做产品的公司，需求阶段产出的文档包含了：</a:t>
            </a:r>
          </a:p>
          <a:p>
            <a:pPr eaLnBrk="1" hangingPunct="1"/>
            <a:r>
              <a:rPr kumimoji="0" lang="zh-CN" altLang="en-US">
                <a:latin typeface="Arial" panose="020B0604020202020204" pitchFamily="34" charset="0"/>
              </a:rPr>
              <a:t>     </a:t>
            </a:r>
            <a:r>
              <a:rPr kumimoji="0" lang="en-US" altLang="zh-CN">
                <a:latin typeface="Arial" panose="020B0604020202020204" pitchFamily="34" charset="0"/>
              </a:rPr>
              <a:t>1</a:t>
            </a:r>
            <a:r>
              <a:rPr kumimoji="0" lang="zh-CN" altLang="en-US">
                <a:latin typeface="Arial" panose="020B0604020202020204" pitchFamily="34" charset="0"/>
              </a:rPr>
              <a:t>）市场机会分析与策略：市场增长率、市场细分、目标市场及份额、预期利润： </a:t>
            </a:r>
            <a:r>
              <a:rPr kumimoji="0" lang="en-US" altLang="zh-CN" b="1">
                <a:latin typeface="Arial" panose="020B0604020202020204" pitchFamily="34" charset="0"/>
              </a:rPr>
              <a:t>GPS</a:t>
            </a:r>
            <a:r>
              <a:rPr kumimoji="0" lang="zh-CN" altLang="en-US" b="1">
                <a:latin typeface="Arial" panose="020B0604020202020204" pitchFamily="34" charset="0"/>
              </a:rPr>
              <a:t>，车载</a:t>
            </a:r>
            <a:r>
              <a:rPr kumimoji="0" lang="en-US" altLang="zh-CN" b="1">
                <a:latin typeface="Arial" panose="020B0604020202020204" pitchFamily="34" charset="0"/>
              </a:rPr>
              <a:t>GPS</a:t>
            </a:r>
            <a:r>
              <a:rPr kumimoji="0" lang="zh-CN" altLang="en-US" b="1">
                <a:latin typeface="Arial" panose="020B0604020202020204" pitchFamily="34" charset="0"/>
              </a:rPr>
              <a:t>，汽车数量增加，车载</a:t>
            </a:r>
            <a:r>
              <a:rPr kumimoji="0" lang="en-US" altLang="zh-CN" b="1">
                <a:latin typeface="Arial" panose="020B0604020202020204" pitchFamily="34" charset="0"/>
              </a:rPr>
              <a:t>GPS</a:t>
            </a:r>
            <a:r>
              <a:rPr kumimoji="0" lang="zh-CN" altLang="en-US" b="1">
                <a:latin typeface="Arial" panose="020B0604020202020204" pitchFamily="34" charset="0"/>
              </a:rPr>
              <a:t>增长率巨大，中低端市场，</a:t>
            </a:r>
            <a:r>
              <a:rPr kumimoji="0" lang="en-US" altLang="zh-CN" b="1">
                <a:latin typeface="Arial" panose="020B0604020202020204" pitchFamily="34" charset="0"/>
              </a:rPr>
              <a:t>1%</a:t>
            </a:r>
            <a:r>
              <a:rPr kumimoji="0" lang="zh-CN" altLang="en-US" b="1">
                <a:latin typeface="Arial" panose="020B0604020202020204" pitchFamily="34" charset="0"/>
              </a:rPr>
              <a:t>市场份额</a:t>
            </a:r>
          </a:p>
          <a:p>
            <a:pPr eaLnBrk="1" hangingPunct="1"/>
            <a:r>
              <a:rPr kumimoji="0" lang="zh-CN" altLang="en-US">
                <a:latin typeface="Arial" panose="020B0604020202020204" pitchFamily="34" charset="0"/>
              </a:rPr>
              <a:t>     </a:t>
            </a:r>
            <a:r>
              <a:rPr kumimoji="0" lang="en-US" altLang="zh-CN">
                <a:latin typeface="Arial" panose="020B0604020202020204" pitchFamily="34" charset="0"/>
              </a:rPr>
              <a:t>2</a:t>
            </a:r>
            <a:r>
              <a:rPr kumimoji="0" lang="zh-CN" altLang="en-US">
                <a:latin typeface="Arial" panose="020B0604020202020204" pitchFamily="34" charset="0"/>
              </a:rPr>
              <a:t>）产品竞争力分析：￥（</a:t>
            </a:r>
            <a:r>
              <a:rPr kumimoji="0" lang="en-US" altLang="zh-CN">
                <a:latin typeface="Arial" panose="020B0604020202020204" pitchFamily="34" charset="0"/>
              </a:rPr>
              <a:t>Price</a:t>
            </a:r>
            <a:r>
              <a:rPr kumimoji="0" lang="zh-CN" altLang="en-US">
                <a:latin typeface="Arial" panose="020B0604020202020204" pitchFamily="34" charset="0"/>
              </a:rPr>
              <a:t>价格）</a:t>
            </a:r>
            <a:r>
              <a:rPr kumimoji="0" lang="en-US" altLang="zh-CN">
                <a:latin typeface="Arial" panose="020B0604020202020204" pitchFamily="34" charset="0"/>
              </a:rPr>
              <a:t>A</a:t>
            </a:r>
            <a:r>
              <a:rPr kumimoji="0" lang="zh-CN" altLang="en-US">
                <a:latin typeface="Arial" panose="020B0604020202020204" pitchFamily="34" charset="0"/>
              </a:rPr>
              <a:t>（</a:t>
            </a:r>
            <a:r>
              <a:rPr kumimoji="0" lang="en-US" altLang="zh-CN">
                <a:latin typeface="Arial" panose="020B0604020202020204" pitchFamily="34" charset="0"/>
              </a:rPr>
              <a:t>Availability</a:t>
            </a:r>
            <a:r>
              <a:rPr kumimoji="0" lang="zh-CN" altLang="en-US">
                <a:latin typeface="Arial" panose="020B0604020202020204" pitchFamily="34" charset="0"/>
              </a:rPr>
              <a:t>可获得性）</a:t>
            </a:r>
            <a:r>
              <a:rPr kumimoji="0" lang="en-US" altLang="zh-CN">
                <a:latin typeface="Arial" panose="020B0604020202020204" pitchFamily="34" charset="0"/>
              </a:rPr>
              <a:t>P</a:t>
            </a:r>
            <a:r>
              <a:rPr kumimoji="0" lang="zh-CN" altLang="en-US">
                <a:latin typeface="Arial" panose="020B0604020202020204" pitchFamily="34" charset="0"/>
              </a:rPr>
              <a:t>（</a:t>
            </a:r>
            <a:r>
              <a:rPr kumimoji="0" lang="en-US" altLang="zh-CN">
                <a:latin typeface="Arial" panose="020B0604020202020204" pitchFamily="34" charset="0"/>
              </a:rPr>
              <a:t>Packaging</a:t>
            </a:r>
            <a:r>
              <a:rPr kumimoji="0" lang="zh-CN" altLang="en-US">
                <a:latin typeface="Arial" panose="020B0604020202020204" pitchFamily="34" charset="0"/>
              </a:rPr>
              <a:t>包装、外观）</a:t>
            </a:r>
            <a:r>
              <a:rPr kumimoji="0" lang="en-US" altLang="zh-CN">
                <a:latin typeface="Arial" panose="020B0604020202020204" pitchFamily="34" charset="0"/>
              </a:rPr>
              <a:t>P</a:t>
            </a:r>
            <a:r>
              <a:rPr kumimoji="0" lang="zh-CN" altLang="en-US">
                <a:latin typeface="Arial" panose="020B0604020202020204" pitchFamily="34" charset="0"/>
              </a:rPr>
              <a:t>（</a:t>
            </a:r>
            <a:r>
              <a:rPr kumimoji="0" lang="en-US" altLang="zh-CN">
                <a:latin typeface="Arial" panose="020B0604020202020204" pitchFamily="34" charset="0"/>
              </a:rPr>
              <a:t>Performance</a:t>
            </a:r>
            <a:r>
              <a:rPr kumimoji="0" lang="zh-CN" altLang="en-US">
                <a:latin typeface="Arial" panose="020B0604020202020204" pitchFamily="34" charset="0"/>
              </a:rPr>
              <a:t>性能）</a:t>
            </a:r>
            <a:r>
              <a:rPr kumimoji="0" lang="en-US" altLang="zh-CN">
                <a:latin typeface="Arial" panose="020B0604020202020204" pitchFamily="34" charset="0"/>
              </a:rPr>
              <a:t>E</a:t>
            </a:r>
            <a:r>
              <a:rPr kumimoji="0" lang="zh-CN" altLang="en-US">
                <a:latin typeface="Arial" panose="020B0604020202020204" pitchFamily="34" charset="0"/>
              </a:rPr>
              <a:t>（</a:t>
            </a:r>
            <a:r>
              <a:rPr kumimoji="0" lang="en-US" altLang="zh-CN">
                <a:latin typeface="Arial" panose="020B0604020202020204" pitchFamily="34" charset="0"/>
              </a:rPr>
              <a:t>Ease of use</a:t>
            </a:r>
            <a:r>
              <a:rPr kumimoji="0" lang="zh-CN" altLang="en-US">
                <a:latin typeface="Arial" panose="020B0604020202020204" pitchFamily="34" charset="0"/>
              </a:rPr>
              <a:t>易用性）</a:t>
            </a:r>
            <a:r>
              <a:rPr kumimoji="0" lang="en-US" altLang="zh-CN">
                <a:latin typeface="Arial" panose="020B0604020202020204" pitchFamily="34" charset="0"/>
              </a:rPr>
              <a:t>A</a:t>
            </a:r>
            <a:r>
              <a:rPr kumimoji="0" lang="zh-CN" altLang="en-US">
                <a:latin typeface="Arial" panose="020B0604020202020204" pitchFamily="34" charset="0"/>
              </a:rPr>
              <a:t>（</a:t>
            </a:r>
            <a:r>
              <a:rPr kumimoji="0" lang="en-US" altLang="zh-CN">
                <a:latin typeface="Arial" panose="020B0604020202020204" pitchFamily="34" charset="0"/>
              </a:rPr>
              <a:t>Assurances</a:t>
            </a:r>
            <a:r>
              <a:rPr kumimoji="0" lang="zh-CN" altLang="en-US">
                <a:latin typeface="Arial" panose="020B0604020202020204" pitchFamily="34" charset="0"/>
              </a:rPr>
              <a:t>售后）</a:t>
            </a:r>
            <a:r>
              <a:rPr kumimoji="0" lang="en-US" altLang="zh-CN">
                <a:latin typeface="Arial" panose="020B0604020202020204" pitchFamily="34" charset="0"/>
              </a:rPr>
              <a:t>L</a:t>
            </a:r>
            <a:r>
              <a:rPr kumimoji="0" lang="zh-CN" altLang="en-US">
                <a:latin typeface="Arial" panose="020B0604020202020204" pitchFamily="34" charset="0"/>
              </a:rPr>
              <a:t>（</a:t>
            </a:r>
            <a:r>
              <a:rPr kumimoji="0" lang="en-US" altLang="zh-CN">
                <a:latin typeface="Arial" panose="020B0604020202020204" pitchFamily="34" charset="0"/>
              </a:rPr>
              <a:t>Life cycle costs </a:t>
            </a:r>
            <a:r>
              <a:rPr kumimoji="0" lang="zh-CN" altLang="en-US">
                <a:latin typeface="Arial" panose="020B0604020202020204" pitchFamily="34" charset="0"/>
              </a:rPr>
              <a:t>使用成本）</a:t>
            </a:r>
            <a:r>
              <a:rPr kumimoji="0" lang="en-US" altLang="zh-CN">
                <a:latin typeface="Arial" panose="020B0604020202020204" pitchFamily="34" charset="0"/>
              </a:rPr>
              <a:t>S</a:t>
            </a:r>
            <a:r>
              <a:rPr kumimoji="0" lang="zh-CN" altLang="en-US">
                <a:latin typeface="Arial" panose="020B0604020202020204" pitchFamily="34" charset="0"/>
              </a:rPr>
              <a:t>（</a:t>
            </a:r>
            <a:r>
              <a:rPr kumimoji="0" lang="en-US" altLang="zh-CN">
                <a:latin typeface="Arial" panose="020B0604020202020204" pitchFamily="34" charset="0"/>
              </a:rPr>
              <a:t>Social influences</a:t>
            </a:r>
            <a:r>
              <a:rPr kumimoji="0" lang="zh-CN" altLang="en-US">
                <a:latin typeface="Arial" panose="020B0604020202020204" pitchFamily="34" charset="0"/>
              </a:rPr>
              <a:t>社会影响力）分析    ：与竞争对手比较，找到产品的竞争优势：  </a:t>
            </a:r>
            <a:r>
              <a:rPr kumimoji="0" lang="zh-CN" altLang="en-US" b="1">
                <a:latin typeface="Arial" panose="020B0604020202020204" pitchFamily="34" charset="0"/>
              </a:rPr>
              <a:t>我的</a:t>
            </a:r>
            <a:r>
              <a:rPr kumimoji="0" lang="en-US" altLang="zh-CN" b="1">
                <a:latin typeface="Arial" panose="020B0604020202020204" pitchFamily="34" charset="0"/>
              </a:rPr>
              <a:t>GPS</a:t>
            </a:r>
            <a:r>
              <a:rPr kumimoji="0" lang="zh-CN" altLang="en-US" b="1">
                <a:latin typeface="Arial" panose="020B0604020202020204" pitchFamily="34" charset="0"/>
              </a:rPr>
              <a:t>产品从售后和成本上具有优势 </a:t>
            </a:r>
          </a:p>
          <a:p>
            <a:pPr eaLnBrk="1" hangingPunct="1"/>
            <a:r>
              <a:rPr kumimoji="0" lang="zh-CN" altLang="en-US">
                <a:latin typeface="Arial" panose="020B0604020202020204" pitchFamily="34" charset="0"/>
              </a:rPr>
              <a:t>     </a:t>
            </a:r>
            <a:r>
              <a:rPr kumimoji="0" lang="en-US" altLang="zh-CN">
                <a:latin typeface="Arial" panose="020B0604020202020204" pitchFamily="34" charset="0"/>
              </a:rPr>
              <a:t>3</a:t>
            </a:r>
            <a:r>
              <a:rPr kumimoji="0" lang="zh-CN" altLang="en-US">
                <a:latin typeface="Arial" panose="020B0604020202020204" pitchFamily="34" charset="0"/>
              </a:rPr>
              <a:t>）策略定位分析及财务分析：  </a:t>
            </a:r>
            <a:r>
              <a:rPr kumimoji="0" lang="zh-CN" altLang="en-US" b="1">
                <a:latin typeface="Arial" panose="020B0604020202020204" pitchFamily="34" charset="0"/>
              </a:rPr>
              <a:t>市场增长率、产品竞争力划分</a:t>
            </a:r>
            <a:r>
              <a:rPr kumimoji="0" lang="en-US" altLang="zh-CN" b="1">
                <a:latin typeface="Arial" panose="020B0604020202020204" pitchFamily="34" charset="0"/>
              </a:rPr>
              <a:t>4</a:t>
            </a:r>
            <a:r>
              <a:rPr kumimoji="0" lang="zh-CN" altLang="en-US" b="1">
                <a:latin typeface="Arial" panose="020B0604020202020204" pitchFamily="34" charset="0"/>
              </a:rPr>
              <a:t>象限，确定产品定位；预测销售额</a:t>
            </a:r>
          </a:p>
          <a:p>
            <a:pPr eaLnBrk="1" hangingPunct="1"/>
            <a:r>
              <a:rPr kumimoji="0" lang="zh-CN" altLang="en-US">
                <a:latin typeface="Arial" panose="020B0604020202020204" pitchFamily="34" charset="0"/>
              </a:rPr>
              <a:t>     </a:t>
            </a:r>
            <a:r>
              <a:rPr kumimoji="0" lang="en-US" altLang="zh-CN">
                <a:latin typeface="Arial" panose="020B0604020202020204" pitchFamily="34" charset="0"/>
              </a:rPr>
              <a:t>4</a:t>
            </a:r>
            <a:r>
              <a:rPr kumimoji="0" lang="zh-CN" altLang="en-US">
                <a:latin typeface="Arial" panose="020B0604020202020204" pitchFamily="34" charset="0"/>
              </a:rPr>
              <a:t>）产品技术路线图  ：</a:t>
            </a:r>
            <a:r>
              <a:rPr kumimoji="0" lang="zh-CN" altLang="en-US" b="1">
                <a:latin typeface="Arial" panose="020B0604020202020204" pitchFamily="34" charset="0"/>
              </a:rPr>
              <a:t>下一版本的产品具有哪些功能与性能，何时开始研发</a:t>
            </a:r>
            <a:r>
              <a:rPr kumimoji="0" lang="en-US" altLang="zh-CN" b="1">
                <a:latin typeface="Arial" panose="020B0604020202020204" pitchFamily="34" charset="0"/>
              </a:rPr>
              <a:t>GPS+CMMB</a:t>
            </a:r>
          </a:p>
          <a:p>
            <a:pPr eaLnBrk="1" hangingPunct="1"/>
            <a:r>
              <a:rPr kumimoji="0" lang="en-US" altLang="zh-CN">
                <a:latin typeface="Arial" panose="020B0604020202020204" pitchFamily="34" charset="0"/>
              </a:rPr>
              <a:t>     5</a:t>
            </a:r>
            <a:r>
              <a:rPr kumimoji="0" lang="zh-CN" altLang="en-US">
                <a:latin typeface="Arial" panose="020B0604020202020204" pitchFamily="34" charset="0"/>
              </a:rPr>
              <a:t>）产品需求规格书  ：</a:t>
            </a:r>
            <a:r>
              <a:rPr kumimoji="0" lang="en-US" altLang="zh-CN" b="1">
                <a:latin typeface="Arial" panose="020B0604020202020204" pitchFamily="34" charset="0"/>
              </a:rPr>
              <a:t>GPS100 </a:t>
            </a:r>
            <a:r>
              <a:rPr kumimoji="0" lang="zh-CN" altLang="en-US" b="1">
                <a:latin typeface="Arial" panose="020B0604020202020204" pitchFamily="34" charset="0"/>
              </a:rPr>
              <a:t>版本需要的功能、性能</a:t>
            </a:r>
          </a:p>
          <a:p>
            <a:pPr eaLnBrk="1" hangingPunct="1"/>
            <a:endParaRPr kumimoji="0" lang="zh-CN" altLang="en-US">
              <a:latin typeface="Arial" panose="020B0604020202020204" pitchFamily="34" charset="0"/>
            </a:endParaRPr>
          </a:p>
          <a:p>
            <a:pPr eaLnBrk="1" hangingPunct="1"/>
            <a:r>
              <a:rPr kumimoji="0" lang="zh-CN" altLang="en-US">
                <a:latin typeface="Arial" panose="020B0604020202020204" pitchFamily="34" charset="0"/>
              </a:rPr>
              <a:t>          </a:t>
            </a:r>
          </a:p>
        </p:txBody>
      </p:sp>
    </p:spTree>
    <p:extLst>
      <p:ext uri="{BB962C8B-B14F-4D97-AF65-F5344CB8AC3E}">
        <p14:creationId xmlns:p14="http://schemas.microsoft.com/office/powerpoint/2010/main" val="244019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EFFE0105-C37C-734C-82EB-C5BC0A6F68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Verdana" panose="020B0604030504040204" pitchFamily="34" charset="0"/>
                <a:ea typeface="宋体" panose="02010600030101010101" pitchFamily="2" charset="-122"/>
              </a:defRPr>
            </a:lvl1pPr>
            <a:lvl2pPr marL="742950" indent="-285750" defTabSz="990600">
              <a:defRPr sz="1400">
                <a:solidFill>
                  <a:schemeClr val="tx1"/>
                </a:solidFill>
                <a:latin typeface="Verdana" panose="020B0604030504040204" pitchFamily="34" charset="0"/>
                <a:ea typeface="宋体" panose="02010600030101010101" pitchFamily="2" charset="-122"/>
              </a:defRPr>
            </a:lvl2pPr>
            <a:lvl3pPr marL="1143000" indent="-228600" defTabSz="990600">
              <a:defRPr sz="1400">
                <a:solidFill>
                  <a:schemeClr val="tx1"/>
                </a:solidFill>
                <a:latin typeface="Verdana" panose="020B0604030504040204" pitchFamily="34" charset="0"/>
                <a:ea typeface="宋体" panose="02010600030101010101" pitchFamily="2" charset="-122"/>
              </a:defRPr>
            </a:lvl3pPr>
            <a:lvl4pPr marL="1600200" indent="-228600" defTabSz="990600">
              <a:defRPr sz="1400">
                <a:solidFill>
                  <a:schemeClr val="tx1"/>
                </a:solidFill>
                <a:latin typeface="Verdana" panose="020B0604030504040204" pitchFamily="34" charset="0"/>
                <a:ea typeface="宋体" panose="02010600030101010101" pitchFamily="2" charset="-122"/>
              </a:defRPr>
            </a:lvl4pPr>
            <a:lvl5pPr marL="2057400" indent="-228600" defTabSz="990600">
              <a:defRPr sz="1400">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fld id="{C2082254-3B77-8342-B48C-C3C33CE3943E}" type="slidenum">
              <a:rPr lang="en-US" altLang="zh-CN" sz="1300" smtClean="0">
                <a:solidFill>
                  <a:srgbClr val="000000"/>
                </a:solidFill>
                <a:latin typeface="Arial" panose="020B0604020202020204" pitchFamily="34" charset="0"/>
              </a:rPr>
              <a:pPr/>
              <a:t>2</a:t>
            </a:fld>
            <a:endParaRPr lang="en-US" altLang="zh-CN" sz="1300">
              <a:solidFill>
                <a:srgbClr val="000000"/>
              </a:solidFill>
              <a:latin typeface="Arial" panose="020B0604020202020204" pitchFamily="34" charset="0"/>
            </a:endParaRPr>
          </a:p>
        </p:txBody>
      </p:sp>
      <p:sp>
        <p:nvSpPr>
          <p:cNvPr id="9218" name="Rectangle 2">
            <a:extLst>
              <a:ext uri="{FF2B5EF4-FFF2-40B4-BE49-F238E27FC236}">
                <a16:creationId xmlns:a16="http://schemas.microsoft.com/office/drawing/2014/main" id="{A96951E2-F000-EE4C-8E11-653ADE53779F}"/>
              </a:ext>
            </a:extLst>
          </p:cNvPr>
          <p:cNvSpPr>
            <a:spLocks noGrp="1" noRot="1" noChangeAspect="1" noChangeArrowheads="1" noTextEdit="1"/>
          </p:cNvSpPr>
          <p:nvPr>
            <p:ph type="sldImg"/>
          </p:nvPr>
        </p:nvSpPr>
        <p:spPr>
          <a:xfrm>
            <a:off x="992188" y="768350"/>
            <a:ext cx="5116512" cy="3836988"/>
          </a:xfrm>
          <a:prstGeom prst="rect">
            <a:avLst/>
          </a:prstGeom>
          <a:ln/>
        </p:spPr>
      </p:sp>
      <p:sp>
        <p:nvSpPr>
          <p:cNvPr id="9219" name="Rectangle 3">
            <a:extLst>
              <a:ext uri="{FF2B5EF4-FFF2-40B4-BE49-F238E27FC236}">
                <a16:creationId xmlns:a16="http://schemas.microsoft.com/office/drawing/2014/main" id="{E6477C60-0286-4348-9796-8174E5684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Arial" panose="020B0604020202020204" pitchFamily="34" charset="0"/>
            </a:endParaRPr>
          </a:p>
        </p:txBody>
      </p:sp>
    </p:spTree>
    <p:extLst>
      <p:ext uri="{BB962C8B-B14F-4D97-AF65-F5344CB8AC3E}">
        <p14:creationId xmlns:p14="http://schemas.microsoft.com/office/powerpoint/2010/main" val="1173701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Rot="1" noChangeAspect="1" noChangeArrowheads="1" noTextEdit="1"/>
          </p:cNvSpPr>
          <p:nvPr>
            <p:ph type="sldImg"/>
          </p:nvPr>
        </p:nvSpPr>
        <p:spPr>
          <a:xfrm>
            <a:off x="995363" y="769938"/>
            <a:ext cx="5111750" cy="3833812"/>
          </a:xfrm>
          <a:prstGeom prst="rect">
            <a:avLst/>
          </a:prstGeom>
          <a:ln w="12700" cap="flat">
            <a:solidFill>
              <a:srgbClr val="000000"/>
            </a:solidFill>
            <a:miter lim="800000"/>
            <a:headEnd/>
            <a:tailEnd/>
          </a:ln>
        </p:spPr>
      </p:sp>
      <p:sp>
        <p:nvSpPr>
          <p:cNvPr id="6146" name="Rectangle 3"/>
          <p:cNvSpPr>
            <a:spLocks noGrp="1" noChangeArrowheads="1"/>
          </p:cNvSpPr>
          <p:nvPr>
            <p:ph type="body" idx="1"/>
          </p:nvPr>
        </p:nvSpPr>
        <p:spPr bwMode="auto">
          <a:xfrm>
            <a:off x="947738" y="4860925"/>
            <a:ext cx="520382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0" tIns="49860" rIns="99720" bIns="49860" anchor="ctr"/>
          <a:lstStyle/>
          <a:p>
            <a:endParaRPr lang="zh-CN" altLang="en-US">
              <a:latin typeface="Arial" panose="020B0604020202020204" pitchFamily="34" charset="0"/>
            </a:endParaRPr>
          </a:p>
        </p:txBody>
      </p:sp>
    </p:spTree>
    <p:extLst>
      <p:ext uri="{BB962C8B-B14F-4D97-AF65-F5344CB8AC3E}">
        <p14:creationId xmlns:p14="http://schemas.microsoft.com/office/powerpoint/2010/main" val="2995445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xfrm>
            <a:off x="992188" y="768350"/>
            <a:ext cx="5114925" cy="3836988"/>
          </a:xfrm>
          <a:prstGeom prst="rect">
            <a:avLst/>
          </a:prstGeom>
        </p:spPr>
      </p:sp>
      <p:sp>
        <p:nvSpPr>
          <p:cNvPr id="8194" name="Rectangle 3"/>
          <p:cNvSpPr>
            <a:spLocks noGrp="1" noChangeArrowheads="1"/>
          </p:cNvSpPr>
          <p:nvPr>
            <p:ph type="body" idx="1"/>
          </p:nvPr>
        </p:nvSpPr>
        <p:spPr bwMode="auto">
          <a:xfrm>
            <a:off x="914400" y="4876800"/>
            <a:ext cx="5257800" cy="4572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1978846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Rot="1" noChangeAspect="1" noChangeArrowheads="1" noTextEdit="1"/>
          </p:cNvSpPr>
          <p:nvPr>
            <p:ph type="sldImg"/>
          </p:nvPr>
        </p:nvSpPr>
        <p:spPr>
          <a:xfrm>
            <a:off x="995363" y="769938"/>
            <a:ext cx="5111750" cy="3833812"/>
          </a:xfrm>
          <a:prstGeom prst="rect">
            <a:avLst/>
          </a:prstGeom>
          <a:ln w="12700" cap="flat">
            <a:solidFill>
              <a:srgbClr val="000000"/>
            </a:solidFill>
            <a:miter lim="800000"/>
            <a:headEnd/>
            <a:tailEnd/>
          </a:ln>
        </p:spPr>
      </p:sp>
      <p:sp>
        <p:nvSpPr>
          <p:cNvPr id="6146" name="Rectangle 3"/>
          <p:cNvSpPr>
            <a:spLocks noGrp="1" noChangeArrowheads="1"/>
          </p:cNvSpPr>
          <p:nvPr>
            <p:ph type="body" idx="1"/>
          </p:nvPr>
        </p:nvSpPr>
        <p:spPr bwMode="auto">
          <a:xfrm>
            <a:off x="947738" y="4860925"/>
            <a:ext cx="520382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0" tIns="49860" rIns="99720" bIns="49860" anchor="ctr"/>
          <a:lstStyle/>
          <a:p>
            <a:endParaRPr lang="zh-CN" altLang="en-US">
              <a:latin typeface="Arial" panose="020B0604020202020204" pitchFamily="34" charset="0"/>
            </a:endParaRPr>
          </a:p>
        </p:txBody>
      </p:sp>
    </p:spTree>
    <p:extLst>
      <p:ext uri="{BB962C8B-B14F-4D97-AF65-F5344CB8AC3E}">
        <p14:creationId xmlns:p14="http://schemas.microsoft.com/office/powerpoint/2010/main" val="1851079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xfrm>
            <a:off x="992188" y="768350"/>
            <a:ext cx="5114925" cy="3836988"/>
          </a:xfrm>
          <a:prstGeom prst="rect">
            <a:avLst/>
          </a:prstGeom>
        </p:spPr>
      </p:sp>
      <p:sp>
        <p:nvSpPr>
          <p:cNvPr id="8194" name="Rectangle 3"/>
          <p:cNvSpPr>
            <a:spLocks noGrp="1" noChangeArrowheads="1"/>
          </p:cNvSpPr>
          <p:nvPr>
            <p:ph type="body" idx="1"/>
          </p:nvPr>
        </p:nvSpPr>
        <p:spPr bwMode="auto">
          <a:xfrm>
            <a:off x="709613" y="4860925"/>
            <a:ext cx="568007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集成分为：</a:t>
            </a:r>
          </a:p>
          <a:p>
            <a:r>
              <a:rPr lang="en-US" altLang="zh-CN">
                <a:latin typeface="Arial" panose="020B0604020202020204" pitchFamily="34" charset="0"/>
              </a:rPr>
              <a:t>1</a:t>
            </a:r>
            <a:r>
              <a:rPr lang="zh-CN" altLang="en-US">
                <a:latin typeface="Arial" panose="020B0604020202020204" pitchFamily="34" charset="0"/>
              </a:rPr>
              <a:t>、集成准备</a:t>
            </a:r>
          </a:p>
          <a:p>
            <a:r>
              <a:rPr lang="en-US" altLang="zh-CN">
                <a:latin typeface="Arial" panose="020B0604020202020204" pitchFamily="34" charset="0"/>
              </a:rPr>
              <a:t>2</a:t>
            </a:r>
            <a:r>
              <a:rPr lang="zh-CN" altLang="en-US">
                <a:latin typeface="Arial" panose="020B0604020202020204" pitchFamily="34" charset="0"/>
              </a:rPr>
              <a:t>、确认接口</a:t>
            </a:r>
          </a:p>
          <a:p>
            <a:r>
              <a:rPr lang="en-US" altLang="zh-CN">
                <a:latin typeface="Arial" panose="020B0604020202020204" pitchFamily="34" charset="0"/>
              </a:rPr>
              <a:t>3</a:t>
            </a:r>
            <a:r>
              <a:rPr lang="zh-CN" altLang="en-US">
                <a:latin typeface="Arial" panose="020B0604020202020204" pitchFamily="34" charset="0"/>
              </a:rPr>
              <a:t>、进行集成</a:t>
            </a:r>
          </a:p>
        </p:txBody>
      </p:sp>
    </p:spTree>
    <p:extLst>
      <p:ext uri="{BB962C8B-B14F-4D97-AF65-F5344CB8AC3E}">
        <p14:creationId xmlns:p14="http://schemas.microsoft.com/office/powerpoint/2010/main" val="3438429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B97B64F6-309D-384E-A77A-B76EFD1CB2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rgbClr val="080C10"/>
                </a:solidFill>
                <a:latin typeface="宋体" panose="02010600030101010101" pitchFamily="2" charset="-122"/>
                <a:ea typeface="宋体" panose="02010600030101010101" pitchFamily="2" charset="-122"/>
              </a:defRPr>
            </a:lvl1pPr>
            <a:lvl2pPr marL="742950" indent="-285750" defTabSz="990600">
              <a:defRPr sz="2400" b="1">
                <a:solidFill>
                  <a:srgbClr val="080C10"/>
                </a:solidFill>
                <a:latin typeface="宋体" panose="02010600030101010101" pitchFamily="2" charset="-122"/>
                <a:ea typeface="宋体" panose="02010600030101010101" pitchFamily="2" charset="-122"/>
              </a:defRPr>
            </a:lvl2pPr>
            <a:lvl3pPr marL="1143000" indent="-228600" defTabSz="990600">
              <a:defRPr sz="2400" b="1">
                <a:solidFill>
                  <a:srgbClr val="080C10"/>
                </a:solidFill>
                <a:latin typeface="宋体" panose="02010600030101010101" pitchFamily="2" charset="-122"/>
                <a:ea typeface="宋体" panose="02010600030101010101" pitchFamily="2" charset="-122"/>
              </a:defRPr>
            </a:lvl3pPr>
            <a:lvl4pPr marL="1600200" indent="-228600" defTabSz="990600">
              <a:defRPr sz="2400" b="1">
                <a:solidFill>
                  <a:srgbClr val="080C10"/>
                </a:solidFill>
                <a:latin typeface="宋体" panose="02010600030101010101" pitchFamily="2" charset="-122"/>
                <a:ea typeface="宋体" panose="02010600030101010101" pitchFamily="2" charset="-122"/>
              </a:defRPr>
            </a:lvl4pPr>
            <a:lvl5pPr marL="2057400" indent="-228600" defTabSz="990600">
              <a:defRPr sz="2400" b="1">
                <a:solidFill>
                  <a:srgbClr val="080C10"/>
                </a:solidFill>
                <a:latin typeface="宋体" panose="02010600030101010101" pitchFamily="2" charset="-122"/>
                <a:ea typeface="宋体" panose="02010600030101010101" pitchFamily="2" charset="-122"/>
              </a:defRPr>
            </a:lvl5pPr>
            <a:lvl6pPr marL="25146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6pPr>
            <a:lvl7pPr marL="29718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7pPr>
            <a:lvl8pPr marL="34290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8pPr>
            <a:lvl9pPr marL="38862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9pPr>
          </a:lstStyle>
          <a:p>
            <a:fld id="{780B76DC-8CBE-3140-BBA0-968418F9ED08}" type="slidenum">
              <a:rPr lang="en-US" altLang="zh-CN" sz="1300" b="0">
                <a:solidFill>
                  <a:srgbClr val="000000"/>
                </a:solidFill>
                <a:latin typeface="Arial" panose="020B0604020202020204" pitchFamily="34" charset="0"/>
              </a:rPr>
              <a:pPr/>
              <a:t>66</a:t>
            </a:fld>
            <a:endParaRPr lang="en-US" altLang="zh-CN" sz="1300" b="0">
              <a:solidFill>
                <a:srgbClr val="000000"/>
              </a:solidFill>
              <a:latin typeface="Arial" panose="020B0604020202020204" pitchFamily="34" charset="0"/>
            </a:endParaRPr>
          </a:p>
        </p:txBody>
      </p:sp>
      <p:sp>
        <p:nvSpPr>
          <p:cNvPr id="8194" name="Rectangle 2">
            <a:extLst>
              <a:ext uri="{FF2B5EF4-FFF2-40B4-BE49-F238E27FC236}">
                <a16:creationId xmlns:a16="http://schemas.microsoft.com/office/drawing/2014/main" id="{8806C956-A9D3-524F-BA19-2D03CF04F223}"/>
              </a:ext>
            </a:extLst>
          </p:cNvPr>
          <p:cNvSpPr>
            <a:spLocks noGrp="1" noRot="1" noChangeAspect="1" noChangeArrowheads="1" noTextEdit="1"/>
          </p:cNvSpPr>
          <p:nvPr>
            <p:ph type="sldImg"/>
          </p:nvPr>
        </p:nvSpPr>
        <p:spPr>
          <a:xfrm>
            <a:off x="992188" y="768350"/>
            <a:ext cx="5114925" cy="3836988"/>
          </a:xfrm>
          <a:prstGeom prst="rect">
            <a:avLst/>
          </a:prstGeom>
          <a:ln/>
        </p:spPr>
      </p:sp>
      <p:sp>
        <p:nvSpPr>
          <p:cNvPr id="8195" name="Rectangle 3">
            <a:extLst>
              <a:ext uri="{FF2B5EF4-FFF2-40B4-BE49-F238E27FC236}">
                <a16:creationId xmlns:a16="http://schemas.microsoft.com/office/drawing/2014/main" id="{B95F821E-3AB9-C54E-9DC3-7EB85C5AD1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t>举例：验证，代码是按照设计来的，评审代码时要参考设计文档；</a:t>
            </a:r>
          </a:p>
          <a:p>
            <a:pPr eaLnBrk="1" hangingPunct="1"/>
            <a:r>
              <a:rPr kumimoji="0" lang="zh-CN" altLang="en-US"/>
              <a:t>          确认，产品发布前的发布评审，确定最终产品满足客户需求</a:t>
            </a:r>
          </a:p>
          <a:p>
            <a:pPr eaLnBrk="1" hangingPunct="1"/>
            <a:r>
              <a:rPr kumimoji="0" lang="zh-CN" altLang="en-US"/>
              <a:t>产品规划部 与 开发部 的关系：</a:t>
            </a:r>
          </a:p>
          <a:p>
            <a:pPr eaLnBrk="1" hangingPunct="1"/>
            <a:r>
              <a:rPr kumimoji="0" lang="zh-CN" altLang="en-US"/>
              <a:t>产品规划部决定了 能否 做正确的事；开发部决定了能否正确的做事。</a:t>
            </a:r>
          </a:p>
          <a:p>
            <a:pPr eaLnBrk="1" hangingPunct="1"/>
            <a:r>
              <a:rPr kumimoji="0" lang="zh-CN" altLang="en-US"/>
              <a:t>产品规划部搞得很好，产品很有创意，很有市场，但是开发部做不出来，或者做出来质量很差，结果市场白白丢掉</a:t>
            </a:r>
          </a:p>
          <a:p>
            <a:pPr eaLnBrk="1" hangingPunct="1"/>
            <a:r>
              <a:rPr kumimoji="0" lang="zh-CN" altLang="en-US"/>
              <a:t>开发部能力很强，做产品既有速度又有质量，但是产品规划部规划了一个没有市场的产品，结果白忙活了一场</a:t>
            </a:r>
          </a:p>
          <a:p>
            <a:pPr eaLnBrk="1" hangingPunct="1"/>
            <a:endParaRPr kumimoji="0" lang="zh-CN" altLang="en-US"/>
          </a:p>
          <a:p>
            <a:pPr eaLnBrk="1" hangingPunct="1"/>
            <a:endParaRPr kumimoji="0" lang="zh-CN" altLang="en-US"/>
          </a:p>
          <a:p>
            <a:pPr eaLnBrk="1" hangingPunct="1"/>
            <a:endParaRPr kumimoji="0" lang="en-US" altLang="zh-CN"/>
          </a:p>
        </p:txBody>
      </p:sp>
    </p:spTree>
    <p:extLst>
      <p:ext uri="{BB962C8B-B14F-4D97-AF65-F5344CB8AC3E}">
        <p14:creationId xmlns:p14="http://schemas.microsoft.com/office/powerpoint/2010/main" val="134501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4D1F039-179A-7845-96CD-D60F624CE3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rgbClr val="080C10"/>
                </a:solidFill>
                <a:latin typeface="宋体" panose="02010600030101010101" pitchFamily="2" charset="-122"/>
                <a:ea typeface="宋体" panose="02010600030101010101" pitchFamily="2" charset="-122"/>
              </a:defRPr>
            </a:lvl1pPr>
            <a:lvl2pPr marL="742950" indent="-285750" defTabSz="990600">
              <a:defRPr sz="2400" b="1">
                <a:solidFill>
                  <a:srgbClr val="080C10"/>
                </a:solidFill>
                <a:latin typeface="宋体" panose="02010600030101010101" pitchFamily="2" charset="-122"/>
                <a:ea typeface="宋体" panose="02010600030101010101" pitchFamily="2" charset="-122"/>
              </a:defRPr>
            </a:lvl2pPr>
            <a:lvl3pPr marL="1143000" indent="-228600" defTabSz="990600">
              <a:defRPr sz="2400" b="1">
                <a:solidFill>
                  <a:srgbClr val="080C10"/>
                </a:solidFill>
                <a:latin typeface="宋体" panose="02010600030101010101" pitchFamily="2" charset="-122"/>
                <a:ea typeface="宋体" panose="02010600030101010101" pitchFamily="2" charset="-122"/>
              </a:defRPr>
            </a:lvl3pPr>
            <a:lvl4pPr marL="1600200" indent="-228600" defTabSz="990600">
              <a:defRPr sz="2400" b="1">
                <a:solidFill>
                  <a:srgbClr val="080C10"/>
                </a:solidFill>
                <a:latin typeface="宋体" panose="02010600030101010101" pitchFamily="2" charset="-122"/>
                <a:ea typeface="宋体" panose="02010600030101010101" pitchFamily="2" charset="-122"/>
              </a:defRPr>
            </a:lvl4pPr>
            <a:lvl5pPr marL="2057400" indent="-228600" defTabSz="990600">
              <a:defRPr sz="2400" b="1">
                <a:solidFill>
                  <a:srgbClr val="080C10"/>
                </a:solidFill>
                <a:latin typeface="宋体" panose="02010600030101010101" pitchFamily="2" charset="-122"/>
                <a:ea typeface="宋体" panose="02010600030101010101" pitchFamily="2" charset="-122"/>
              </a:defRPr>
            </a:lvl5pPr>
            <a:lvl6pPr marL="25146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6pPr>
            <a:lvl7pPr marL="29718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7pPr>
            <a:lvl8pPr marL="34290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8pPr>
            <a:lvl9pPr marL="38862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9pPr>
          </a:lstStyle>
          <a:p>
            <a:fld id="{DFEC394A-8277-0E43-A12D-BF4DE76DA330}" type="slidenum">
              <a:rPr lang="en-US" altLang="zh-CN" sz="1300" b="0">
                <a:solidFill>
                  <a:srgbClr val="000000"/>
                </a:solidFill>
                <a:latin typeface="Arial" panose="020B0604020202020204" pitchFamily="34" charset="0"/>
              </a:rPr>
              <a:pPr/>
              <a:t>71</a:t>
            </a:fld>
            <a:endParaRPr lang="en-US" altLang="zh-CN" sz="1300" b="0">
              <a:solidFill>
                <a:srgbClr val="000000"/>
              </a:solidFill>
              <a:latin typeface="Arial" panose="020B0604020202020204" pitchFamily="34" charset="0"/>
            </a:endParaRPr>
          </a:p>
        </p:txBody>
      </p:sp>
      <p:sp>
        <p:nvSpPr>
          <p:cNvPr id="18434" name="Rectangle 2">
            <a:extLst>
              <a:ext uri="{FF2B5EF4-FFF2-40B4-BE49-F238E27FC236}">
                <a16:creationId xmlns:a16="http://schemas.microsoft.com/office/drawing/2014/main" id="{8B8DC163-0908-BF4C-896E-572EF41AF531}"/>
              </a:ext>
            </a:extLst>
          </p:cNvPr>
          <p:cNvSpPr>
            <a:spLocks noGrp="1" noRot="1" noChangeAspect="1" noChangeArrowheads="1" noTextEdit="1"/>
          </p:cNvSpPr>
          <p:nvPr>
            <p:ph type="sldImg"/>
          </p:nvPr>
        </p:nvSpPr>
        <p:spPr>
          <a:xfrm>
            <a:off x="992188" y="768350"/>
            <a:ext cx="5114925" cy="3836988"/>
          </a:xfrm>
          <a:prstGeom prst="rect">
            <a:avLst/>
          </a:prstGeom>
          <a:ln/>
        </p:spPr>
      </p:sp>
      <p:sp>
        <p:nvSpPr>
          <p:cNvPr id="18435" name="Rectangle 3">
            <a:extLst>
              <a:ext uri="{FF2B5EF4-FFF2-40B4-BE49-F238E27FC236}">
                <a16:creationId xmlns:a16="http://schemas.microsoft.com/office/drawing/2014/main" id="{C24E2DD8-D6FD-8242-A77A-E555DEB814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t>技术类评审与管理类评审区别：举例：里程碑评审属于管理类评审，目的是评审项目进展，解决管理问题。</a:t>
            </a:r>
          </a:p>
          <a:p>
            <a:pPr eaLnBrk="1" hangingPunct="1"/>
            <a:r>
              <a:rPr kumimoji="0" lang="zh-CN" altLang="en-US"/>
              <a:t>                                                       技术类评审最重要的目的是 发现缺陷，提高产品质量</a:t>
            </a:r>
          </a:p>
          <a:p>
            <a:pPr eaLnBrk="1" hangingPunct="1"/>
            <a:r>
              <a:rPr kumimoji="0" lang="zh-CN" altLang="en-US"/>
              <a:t>交流学习过程：评审也是同行之间互相交流学习的过程，比如，代码走查，学习别人的编程技巧，所以一般对于新手，代码走查是很好的学习机会</a:t>
            </a:r>
          </a:p>
        </p:txBody>
      </p:sp>
    </p:spTree>
    <p:extLst>
      <p:ext uri="{BB962C8B-B14F-4D97-AF65-F5344CB8AC3E}">
        <p14:creationId xmlns:p14="http://schemas.microsoft.com/office/powerpoint/2010/main" val="2134280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60364122-B768-D346-9C33-F65A79199D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rgbClr val="080C10"/>
                </a:solidFill>
                <a:latin typeface="宋体" panose="02010600030101010101" pitchFamily="2" charset="-122"/>
                <a:ea typeface="宋体" panose="02010600030101010101" pitchFamily="2" charset="-122"/>
              </a:defRPr>
            </a:lvl1pPr>
            <a:lvl2pPr marL="742950" indent="-285750" defTabSz="990600">
              <a:defRPr sz="2400" b="1">
                <a:solidFill>
                  <a:srgbClr val="080C10"/>
                </a:solidFill>
                <a:latin typeface="宋体" panose="02010600030101010101" pitchFamily="2" charset="-122"/>
                <a:ea typeface="宋体" panose="02010600030101010101" pitchFamily="2" charset="-122"/>
              </a:defRPr>
            </a:lvl2pPr>
            <a:lvl3pPr marL="1143000" indent="-228600" defTabSz="990600">
              <a:defRPr sz="2400" b="1">
                <a:solidFill>
                  <a:srgbClr val="080C10"/>
                </a:solidFill>
                <a:latin typeface="宋体" panose="02010600030101010101" pitchFamily="2" charset="-122"/>
                <a:ea typeface="宋体" panose="02010600030101010101" pitchFamily="2" charset="-122"/>
              </a:defRPr>
            </a:lvl3pPr>
            <a:lvl4pPr marL="1600200" indent="-228600" defTabSz="990600">
              <a:defRPr sz="2400" b="1">
                <a:solidFill>
                  <a:srgbClr val="080C10"/>
                </a:solidFill>
                <a:latin typeface="宋体" panose="02010600030101010101" pitchFamily="2" charset="-122"/>
                <a:ea typeface="宋体" panose="02010600030101010101" pitchFamily="2" charset="-122"/>
              </a:defRPr>
            </a:lvl4pPr>
            <a:lvl5pPr marL="2057400" indent="-228600" defTabSz="990600">
              <a:defRPr sz="2400" b="1">
                <a:solidFill>
                  <a:srgbClr val="080C10"/>
                </a:solidFill>
                <a:latin typeface="宋体" panose="02010600030101010101" pitchFamily="2" charset="-122"/>
                <a:ea typeface="宋体" panose="02010600030101010101" pitchFamily="2" charset="-122"/>
              </a:defRPr>
            </a:lvl5pPr>
            <a:lvl6pPr marL="25146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6pPr>
            <a:lvl7pPr marL="29718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7pPr>
            <a:lvl8pPr marL="34290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8pPr>
            <a:lvl9pPr marL="38862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9pPr>
          </a:lstStyle>
          <a:p>
            <a:fld id="{2C6CD0A9-136E-5B40-A195-43CE9D27E93D}" type="slidenum">
              <a:rPr lang="en-US" altLang="zh-CN" sz="1300" b="0">
                <a:solidFill>
                  <a:srgbClr val="000000"/>
                </a:solidFill>
                <a:latin typeface="Arial" panose="020B0604020202020204" pitchFamily="34" charset="0"/>
              </a:rPr>
              <a:pPr/>
              <a:t>72</a:t>
            </a:fld>
            <a:endParaRPr lang="en-US" altLang="zh-CN" sz="1300" b="0">
              <a:solidFill>
                <a:srgbClr val="000000"/>
              </a:solidFill>
              <a:latin typeface="Arial" panose="020B0604020202020204" pitchFamily="34" charset="0"/>
            </a:endParaRPr>
          </a:p>
        </p:txBody>
      </p:sp>
      <p:sp>
        <p:nvSpPr>
          <p:cNvPr id="20482" name="Rectangle 2">
            <a:extLst>
              <a:ext uri="{FF2B5EF4-FFF2-40B4-BE49-F238E27FC236}">
                <a16:creationId xmlns:a16="http://schemas.microsoft.com/office/drawing/2014/main" id="{2B19CC76-CA20-0845-94ED-B56275DAB900}"/>
              </a:ext>
            </a:extLst>
          </p:cNvPr>
          <p:cNvSpPr>
            <a:spLocks noGrp="1" noRot="1" noChangeAspect="1" noChangeArrowheads="1" noTextEdit="1"/>
          </p:cNvSpPr>
          <p:nvPr>
            <p:ph type="sldImg"/>
          </p:nvPr>
        </p:nvSpPr>
        <p:spPr>
          <a:xfrm>
            <a:off x="992188" y="768350"/>
            <a:ext cx="5114925" cy="3836988"/>
          </a:xfrm>
          <a:prstGeom prst="rect">
            <a:avLst/>
          </a:prstGeom>
          <a:ln/>
        </p:spPr>
      </p:sp>
      <p:sp>
        <p:nvSpPr>
          <p:cNvPr id="20483" name="Rectangle 3">
            <a:extLst>
              <a:ext uri="{FF2B5EF4-FFF2-40B4-BE49-F238E27FC236}">
                <a16:creationId xmlns:a16="http://schemas.microsoft.com/office/drawing/2014/main" id="{315F68BE-AB0A-0344-BE89-3C14D69B62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t>同行评审与测试的关系是怎么样的？是不是有了同行评审，就不要测试了，或者有了测试，就不要同行评审了？</a:t>
            </a:r>
          </a:p>
          <a:p>
            <a:pPr eaLnBrk="1" hangingPunct="1"/>
            <a:r>
              <a:rPr kumimoji="0" lang="zh-CN" altLang="en-US"/>
              <a:t>此页</a:t>
            </a:r>
            <a:r>
              <a:rPr kumimoji="0" lang="en-US" altLang="zh-CN"/>
              <a:t>PPT</a:t>
            </a:r>
            <a:r>
              <a:rPr kumimoji="0" lang="zh-CN" altLang="en-US"/>
              <a:t>目的及时说明 同行评审与测试同等重要，互为补充。</a:t>
            </a:r>
          </a:p>
        </p:txBody>
      </p:sp>
    </p:spTree>
    <p:extLst>
      <p:ext uri="{BB962C8B-B14F-4D97-AF65-F5344CB8AC3E}">
        <p14:creationId xmlns:p14="http://schemas.microsoft.com/office/powerpoint/2010/main" val="2489456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E3647538-B4EE-5D44-9096-D3F21A3762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rgbClr val="080C10"/>
                </a:solidFill>
                <a:latin typeface="宋体" panose="02010600030101010101" pitchFamily="2" charset="-122"/>
                <a:ea typeface="宋体" panose="02010600030101010101" pitchFamily="2" charset="-122"/>
              </a:defRPr>
            </a:lvl1pPr>
            <a:lvl2pPr marL="742950" indent="-285750" defTabSz="990600">
              <a:defRPr sz="2400" b="1">
                <a:solidFill>
                  <a:srgbClr val="080C10"/>
                </a:solidFill>
                <a:latin typeface="宋体" panose="02010600030101010101" pitchFamily="2" charset="-122"/>
                <a:ea typeface="宋体" panose="02010600030101010101" pitchFamily="2" charset="-122"/>
              </a:defRPr>
            </a:lvl2pPr>
            <a:lvl3pPr marL="1143000" indent="-228600" defTabSz="990600">
              <a:defRPr sz="2400" b="1">
                <a:solidFill>
                  <a:srgbClr val="080C10"/>
                </a:solidFill>
                <a:latin typeface="宋体" panose="02010600030101010101" pitchFamily="2" charset="-122"/>
                <a:ea typeface="宋体" panose="02010600030101010101" pitchFamily="2" charset="-122"/>
              </a:defRPr>
            </a:lvl3pPr>
            <a:lvl4pPr marL="1600200" indent="-228600" defTabSz="990600">
              <a:defRPr sz="2400" b="1">
                <a:solidFill>
                  <a:srgbClr val="080C10"/>
                </a:solidFill>
                <a:latin typeface="宋体" panose="02010600030101010101" pitchFamily="2" charset="-122"/>
                <a:ea typeface="宋体" panose="02010600030101010101" pitchFamily="2" charset="-122"/>
              </a:defRPr>
            </a:lvl4pPr>
            <a:lvl5pPr marL="2057400" indent="-228600" defTabSz="990600">
              <a:defRPr sz="2400" b="1">
                <a:solidFill>
                  <a:srgbClr val="080C10"/>
                </a:solidFill>
                <a:latin typeface="宋体" panose="02010600030101010101" pitchFamily="2" charset="-122"/>
                <a:ea typeface="宋体" panose="02010600030101010101" pitchFamily="2" charset="-122"/>
              </a:defRPr>
            </a:lvl5pPr>
            <a:lvl6pPr marL="25146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6pPr>
            <a:lvl7pPr marL="29718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7pPr>
            <a:lvl8pPr marL="34290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8pPr>
            <a:lvl9pPr marL="3886200" indent="-228600" defTabSz="990600" fontAlgn="base">
              <a:spcBef>
                <a:spcPct val="0"/>
              </a:spcBef>
              <a:spcAft>
                <a:spcPct val="0"/>
              </a:spcAft>
              <a:defRPr sz="2400" b="1">
                <a:solidFill>
                  <a:srgbClr val="080C10"/>
                </a:solidFill>
                <a:latin typeface="宋体" panose="02010600030101010101" pitchFamily="2" charset="-122"/>
                <a:ea typeface="宋体" panose="02010600030101010101" pitchFamily="2" charset="-122"/>
              </a:defRPr>
            </a:lvl9pPr>
          </a:lstStyle>
          <a:p>
            <a:fld id="{E9B01F8B-D596-C84A-84D9-B7358D293175}" type="slidenum">
              <a:rPr lang="en-US" altLang="zh-CN" sz="1300" b="0">
                <a:solidFill>
                  <a:srgbClr val="000000"/>
                </a:solidFill>
                <a:latin typeface="Arial" panose="020B0604020202020204" pitchFamily="34" charset="0"/>
              </a:rPr>
              <a:pPr/>
              <a:t>73</a:t>
            </a:fld>
            <a:endParaRPr lang="en-US" altLang="zh-CN" sz="1300" b="0">
              <a:solidFill>
                <a:srgbClr val="000000"/>
              </a:solidFill>
              <a:latin typeface="Arial" panose="020B0604020202020204" pitchFamily="34" charset="0"/>
            </a:endParaRPr>
          </a:p>
        </p:txBody>
      </p:sp>
      <p:sp>
        <p:nvSpPr>
          <p:cNvPr id="22530" name="Rectangle 2">
            <a:extLst>
              <a:ext uri="{FF2B5EF4-FFF2-40B4-BE49-F238E27FC236}">
                <a16:creationId xmlns:a16="http://schemas.microsoft.com/office/drawing/2014/main" id="{D0E003A6-2A39-2B45-9609-C3C73BEF6B29}"/>
              </a:ext>
            </a:extLst>
          </p:cNvPr>
          <p:cNvSpPr>
            <a:spLocks noGrp="1" noRot="1" noChangeAspect="1" noChangeArrowheads="1" noTextEdit="1"/>
          </p:cNvSpPr>
          <p:nvPr>
            <p:ph type="sldImg"/>
          </p:nvPr>
        </p:nvSpPr>
        <p:spPr>
          <a:xfrm>
            <a:off x="992188" y="768350"/>
            <a:ext cx="5114925" cy="3836988"/>
          </a:xfrm>
          <a:prstGeom prst="rect">
            <a:avLst/>
          </a:prstGeom>
          <a:ln/>
        </p:spPr>
      </p:sp>
      <p:sp>
        <p:nvSpPr>
          <p:cNvPr id="22531" name="Rectangle 3">
            <a:extLst>
              <a:ext uri="{FF2B5EF4-FFF2-40B4-BE49-F238E27FC236}">
                <a16:creationId xmlns:a16="http://schemas.microsoft.com/office/drawing/2014/main" id="{3587980A-FBF1-1046-B8D5-33DF36A6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t>同行评审方式有很多，分为 正式与非正式</a:t>
            </a:r>
          </a:p>
        </p:txBody>
      </p:sp>
    </p:spTree>
    <p:extLst>
      <p:ext uri="{BB962C8B-B14F-4D97-AF65-F5344CB8AC3E}">
        <p14:creationId xmlns:p14="http://schemas.microsoft.com/office/powerpoint/2010/main" val="4181783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p:spPr>
        <p:txBody>
          <a:bodyPr/>
          <a:lstStyle>
            <a:lvl1pPr defTabSz="990600">
              <a:defRPr sz="2400" b="1">
                <a:solidFill>
                  <a:srgbClr val="080C10"/>
                </a:solidFill>
                <a:latin typeface="宋体" panose="02010600030101010101" pitchFamily="2" charset="-122"/>
                <a:ea typeface="宋体" panose="02010600030101010101" pitchFamily="2" charset="-122"/>
              </a:defRPr>
            </a:lvl1pPr>
            <a:lvl2pPr marL="742950" indent="-285750" defTabSz="990600">
              <a:defRPr sz="2400" b="1">
                <a:solidFill>
                  <a:srgbClr val="080C10"/>
                </a:solidFill>
                <a:latin typeface="宋体" panose="02010600030101010101" pitchFamily="2" charset="-122"/>
                <a:ea typeface="宋体" panose="02010600030101010101" pitchFamily="2" charset="-122"/>
              </a:defRPr>
            </a:lvl2pPr>
            <a:lvl3pPr marL="1143000" indent="-228600" defTabSz="990600">
              <a:defRPr sz="2400" b="1">
                <a:solidFill>
                  <a:srgbClr val="080C10"/>
                </a:solidFill>
                <a:latin typeface="宋体" panose="02010600030101010101" pitchFamily="2" charset="-122"/>
                <a:ea typeface="宋体" panose="02010600030101010101" pitchFamily="2" charset="-122"/>
              </a:defRPr>
            </a:lvl3pPr>
            <a:lvl4pPr marL="1600200" indent="-228600" defTabSz="990600">
              <a:defRPr sz="2400" b="1">
                <a:solidFill>
                  <a:srgbClr val="080C10"/>
                </a:solidFill>
                <a:latin typeface="宋体" panose="02010600030101010101" pitchFamily="2" charset="-122"/>
                <a:ea typeface="宋体" panose="02010600030101010101" pitchFamily="2" charset="-122"/>
              </a:defRPr>
            </a:lvl4pPr>
            <a:lvl5pPr marL="2057400" indent="-228600" defTabSz="990600">
              <a:defRPr sz="2400" b="1">
                <a:solidFill>
                  <a:srgbClr val="080C10"/>
                </a:solidFill>
                <a:latin typeface="宋体" panose="02010600030101010101" pitchFamily="2" charset="-122"/>
                <a:ea typeface="宋体" panose="02010600030101010101" pitchFamily="2" charset="-122"/>
              </a:defRPr>
            </a:lvl5pPr>
            <a:lvl6pPr marL="2514600" indent="-228600" defTabSz="990600" eaLnBrk="0" fontAlgn="base" hangingPunct="0">
              <a:spcBef>
                <a:spcPct val="0"/>
              </a:spcBef>
              <a:spcAft>
                <a:spcPct val="0"/>
              </a:spcAft>
              <a:defRPr sz="2400" b="1">
                <a:solidFill>
                  <a:srgbClr val="080C10"/>
                </a:solidFill>
                <a:latin typeface="宋体" panose="02010600030101010101" pitchFamily="2" charset="-122"/>
                <a:ea typeface="宋体" panose="02010600030101010101" pitchFamily="2" charset="-122"/>
              </a:defRPr>
            </a:lvl6pPr>
            <a:lvl7pPr marL="2971800" indent="-228600" defTabSz="990600" eaLnBrk="0" fontAlgn="base" hangingPunct="0">
              <a:spcBef>
                <a:spcPct val="0"/>
              </a:spcBef>
              <a:spcAft>
                <a:spcPct val="0"/>
              </a:spcAft>
              <a:defRPr sz="2400" b="1">
                <a:solidFill>
                  <a:srgbClr val="080C10"/>
                </a:solidFill>
                <a:latin typeface="宋体" panose="02010600030101010101" pitchFamily="2" charset="-122"/>
                <a:ea typeface="宋体" panose="02010600030101010101" pitchFamily="2" charset="-122"/>
              </a:defRPr>
            </a:lvl7pPr>
            <a:lvl8pPr marL="3429000" indent="-228600" defTabSz="990600" eaLnBrk="0" fontAlgn="base" hangingPunct="0">
              <a:spcBef>
                <a:spcPct val="0"/>
              </a:spcBef>
              <a:spcAft>
                <a:spcPct val="0"/>
              </a:spcAft>
              <a:defRPr sz="2400" b="1">
                <a:solidFill>
                  <a:srgbClr val="080C10"/>
                </a:solidFill>
                <a:latin typeface="宋体" panose="02010600030101010101" pitchFamily="2" charset="-122"/>
                <a:ea typeface="宋体" panose="02010600030101010101" pitchFamily="2" charset="-122"/>
              </a:defRPr>
            </a:lvl8pPr>
            <a:lvl9pPr marL="3886200" indent="-228600" defTabSz="990600" eaLnBrk="0" fontAlgn="base" hangingPunct="0">
              <a:spcBef>
                <a:spcPct val="0"/>
              </a:spcBef>
              <a:spcAft>
                <a:spcPct val="0"/>
              </a:spcAft>
              <a:defRPr sz="2400" b="1">
                <a:solidFill>
                  <a:srgbClr val="080C10"/>
                </a:solidFill>
                <a:latin typeface="宋体" panose="02010600030101010101" pitchFamily="2" charset="-122"/>
                <a:ea typeface="宋体" panose="02010600030101010101" pitchFamily="2" charset="-122"/>
              </a:defRPr>
            </a:lvl9pPr>
          </a:lstStyle>
          <a:p>
            <a:fld id="{A8F7A4C3-E2A4-406F-ACD2-6F699CC9C76B}" type="slidenum">
              <a:rPr lang="en-US" altLang="zh-CN" sz="1300" b="0" smtClean="0">
                <a:solidFill>
                  <a:srgbClr val="000000"/>
                </a:solidFill>
                <a:latin typeface="Arial" panose="020B0604020202020204" pitchFamily="34" charset="0"/>
              </a:rPr>
              <a:pPr/>
              <a:t>84</a:t>
            </a:fld>
            <a:endParaRPr lang="en-US" altLang="zh-CN" sz="1300" b="0">
              <a:solidFill>
                <a:srgbClr val="000000"/>
              </a:solidFill>
              <a:latin typeface="Arial" panose="020B0604020202020204" pitchFamily="34" charset="0"/>
            </a:endParaRPr>
          </a:p>
        </p:txBody>
      </p:sp>
      <p:sp>
        <p:nvSpPr>
          <p:cNvPr id="12290" name="Rectangle 2"/>
          <p:cNvSpPr>
            <a:spLocks noGrp="1" noRot="1" noChangeAspect="1" noChangeArrowheads="1" noTextEdit="1"/>
          </p:cNvSpPr>
          <p:nvPr>
            <p:ph type="sldImg"/>
          </p:nvPr>
        </p:nvSpPr>
        <p:spPr>
          <a:xfrm>
            <a:off x="992188" y="768350"/>
            <a:ext cx="5114925" cy="3836988"/>
          </a:xfrm>
          <a:prstGeom prst="rect">
            <a:avLst/>
          </a:prstGeom>
          <a:ln/>
        </p:spPr>
      </p:sp>
      <p:sp>
        <p:nvSpPr>
          <p:cNvPr id="24580" name="Rectangle 3">
            <a:extLst>
              <a:ext uri="{FF2B5EF4-FFF2-40B4-BE49-F238E27FC236}">
                <a16:creationId xmlns:a16="http://schemas.microsoft.com/office/drawing/2014/main" id="{F89A1E91-52A8-A54A-ADB3-FF13490144F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kumimoji="0" lang="zh-CN" altLang="en-US">
                <a:latin typeface="Arial" panose="020B0604020202020204" pitchFamily="34" charset="0"/>
              </a:rPr>
              <a:t>高层经理的眼睛</a:t>
            </a:r>
          </a:p>
          <a:p>
            <a:pPr eaLnBrk="1" hangingPunct="1"/>
            <a:r>
              <a:rPr kumimoji="0" lang="zh-CN" altLang="en-US">
                <a:latin typeface="Arial" panose="020B0604020202020204" pitchFamily="34" charset="0"/>
              </a:rPr>
              <a:t>开发人员的教练</a:t>
            </a:r>
          </a:p>
        </p:txBody>
      </p:sp>
    </p:spTree>
    <p:extLst>
      <p:ext uri="{BB962C8B-B14F-4D97-AF65-F5344CB8AC3E}">
        <p14:creationId xmlns:p14="http://schemas.microsoft.com/office/powerpoint/2010/main" val="1715196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7F260A17-B17E-5949-A785-7BC0DBA8B5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Verdana" panose="020B0604030504040204" pitchFamily="34" charset="0"/>
                <a:ea typeface="宋体" panose="02010600030101010101" pitchFamily="2" charset="-122"/>
              </a:defRPr>
            </a:lvl1pPr>
            <a:lvl2pPr marL="742950" indent="-285750" defTabSz="990600">
              <a:defRPr sz="1400">
                <a:solidFill>
                  <a:schemeClr val="tx1"/>
                </a:solidFill>
                <a:latin typeface="Verdana" panose="020B0604030504040204" pitchFamily="34" charset="0"/>
                <a:ea typeface="宋体" panose="02010600030101010101" pitchFamily="2" charset="-122"/>
              </a:defRPr>
            </a:lvl2pPr>
            <a:lvl3pPr marL="1143000" indent="-228600" defTabSz="990600">
              <a:defRPr sz="1400">
                <a:solidFill>
                  <a:schemeClr val="tx1"/>
                </a:solidFill>
                <a:latin typeface="Verdana" panose="020B0604030504040204" pitchFamily="34" charset="0"/>
                <a:ea typeface="宋体" panose="02010600030101010101" pitchFamily="2" charset="-122"/>
              </a:defRPr>
            </a:lvl3pPr>
            <a:lvl4pPr marL="1600200" indent="-228600" defTabSz="990600">
              <a:defRPr sz="1400">
                <a:solidFill>
                  <a:schemeClr val="tx1"/>
                </a:solidFill>
                <a:latin typeface="Verdana" panose="020B0604030504040204" pitchFamily="34" charset="0"/>
                <a:ea typeface="宋体" panose="02010600030101010101" pitchFamily="2" charset="-122"/>
              </a:defRPr>
            </a:lvl4pPr>
            <a:lvl5pPr marL="2057400" indent="-228600" defTabSz="990600">
              <a:defRPr sz="1400">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fld id="{90EABF5F-4791-C344-AE02-78D3F46B7785}" type="slidenum">
              <a:rPr lang="en-US" altLang="zh-CN" sz="1300" smtClean="0">
                <a:solidFill>
                  <a:srgbClr val="000000"/>
                </a:solidFill>
                <a:latin typeface="Arial" panose="020B0604020202020204" pitchFamily="34" charset="0"/>
              </a:rPr>
              <a:pPr/>
              <a:t>3</a:t>
            </a:fld>
            <a:endParaRPr lang="en-US" altLang="zh-CN" sz="1300">
              <a:solidFill>
                <a:srgbClr val="000000"/>
              </a:solidFill>
              <a:latin typeface="Arial" panose="020B0604020202020204" pitchFamily="34" charset="0"/>
            </a:endParaRPr>
          </a:p>
        </p:txBody>
      </p:sp>
      <p:sp>
        <p:nvSpPr>
          <p:cNvPr id="18434" name="Rectangle 2">
            <a:extLst>
              <a:ext uri="{FF2B5EF4-FFF2-40B4-BE49-F238E27FC236}">
                <a16:creationId xmlns:a16="http://schemas.microsoft.com/office/drawing/2014/main" id="{08B8A00E-9E4D-6840-BB79-A522C7EC7BD9}"/>
              </a:ext>
            </a:extLst>
          </p:cNvPr>
          <p:cNvSpPr>
            <a:spLocks noGrp="1" noRot="1" noChangeAspect="1" noChangeArrowheads="1" noTextEdit="1"/>
          </p:cNvSpPr>
          <p:nvPr>
            <p:ph type="sldImg"/>
          </p:nvPr>
        </p:nvSpPr>
        <p:spPr>
          <a:xfrm>
            <a:off x="992188" y="768350"/>
            <a:ext cx="5114925" cy="3836988"/>
          </a:xfrm>
          <a:prstGeom prst="rect">
            <a:avLst/>
          </a:prstGeom>
          <a:ln/>
        </p:spPr>
      </p:sp>
      <p:sp>
        <p:nvSpPr>
          <p:cNvPr id="18435" name="Rectangle 3">
            <a:extLst>
              <a:ext uri="{FF2B5EF4-FFF2-40B4-BE49-F238E27FC236}">
                <a16:creationId xmlns:a16="http://schemas.microsoft.com/office/drawing/2014/main" id="{3432FCD4-FC27-D142-B046-27AA27DFD4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latin typeface="Arial" panose="020B0604020202020204" pitchFamily="34" charset="0"/>
              </a:rPr>
              <a:t>CMMI: Capacity Maturity Model Integrated </a:t>
            </a:r>
          </a:p>
          <a:p>
            <a:pPr eaLnBrk="1" hangingPunct="1"/>
            <a:r>
              <a:rPr kumimoji="0" lang="en-US" altLang="zh-CN">
                <a:latin typeface="Arial" panose="020B0604020202020204" pitchFamily="34" charset="0"/>
              </a:rPr>
              <a:t>2010.11    CMMI-V1.3 release</a:t>
            </a:r>
          </a:p>
          <a:p>
            <a:pPr eaLnBrk="1" hangingPunct="1"/>
            <a:endParaRPr kumimoji="0" lang="en-US" altLang="zh-CN">
              <a:latin typeface="Arial" panose="020B0604020202020204" pitchFamily="34" charset="0"/>
            </a:endParaRPr>
          </a:p>
        </p:txBody>
      </p:sp>
    </p:spTree>
    <p:extLst>
      <p:ext uri="{BB962C8B-B14F-4D97-AF65-F5344CB8AC3E}">
        <p14:creationId xmlns:p14="http://schemas.microsoft.com/office/powerpoint/2010/main" val="329457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Purpose: </a:t>
            </a:r>
            <a:r>
              <a:rPr lang="en-US" b="0" dirty="0"/>
              <a:t>R</a:t>
            </a:r>
            <a:r>
              <a:rPr lang="en-US" dirty="0"/>
              <a:t>eminder of CMMI V2.0 goals or most recent version. We’ll tie this in to upgrade learner objectives.</a:t>
            </a:r>
          </a:p>
          <a:p>
            <a:endParaRPr lang="en-US" dirty="0"/>
          </a:p>
          <a:p>
            <a:r>
              <a:rPr lang="en-US" b="1" dirty="0"/>
              <a:t>Talking points: </a:t>
            </a:r>
            <a:r>
              <a:rPr lang="en-US" b="0" dirty="0"/>
              <a:t>We talked about these </a:t>
            </a:r>
            <a:r>
              <a:rPr lang="en-US" dirty="0"/>
              <a:t>goals at 2017 partner workshop materials. The changes to the appraisal method were made with these goals in mind.</a:t>
            </a:r>
          </a:p>
          <a:p>
            <a:endParaRPr lang="en-US" b="1" dirty="0"/>
          </a:p>
          <a:p>
            <a:r>
              <a:rPr lang="en-US" b="1" dirty="0"/>
              <a:t>Interaction:</a:t>
            </a:r>
            <a:r>
              <a:rPr lang="en-US" dirty="0"/>
              <a:t> None</a:t>
            </a:r>
          </a:p>
          <a:p>
            <a:r>
              <a:rPr lang="en-US" b="1" dirty="0"/>
              <a:t>Work aids: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E9E37A32-3888-4EF1-9D13-F5EF17E1764D}" type="slidenum">
              <a:rPr lang="en-US" sz="1800" kern="0" smtClean="0">
                <a:solidFill>
                  <a:sysClr val="windowText" lastClr="000000"/>
                </a:solidFill>
                <a:latin typeface="Calibri"/>
                <a:ea typeface="+mn-ea"/>
              </a:rPr>
              <a:pPr defTabSz="914400" fontAlgn="auto">
                <a:spcBef>
                  <a:spcPts val="0"/>
                </a:spcBef>
                <a:spcAft>
                  <a:spcPts val="0"/>
                </a:spcAft>
                <a:defRPr/>
              </a:pPr>
              <a:t>4</a:t>
            </a:fld>
            <a:endParaRPr lang="en-US" sz="1800" kern="0">
              <a:solidFill>
                <a:sysClr val="windowText" lastClr="000000"/>
              </a:solidFill>
              <a:latin typeface="Calibri"/>
              <a:ea typeface="+mn-ea"/>
            </a:endParaRPr>
          </a:p>
        </p:txBody>
      </p:sp>
    </p:spTree>
    <p:extLst>
      <p:ext uri="{BB962C8B-B14F-4D97-AF65-F5344CB8AC3E}">
        <p14:creationId xmlns:p14="http://schemas.microsoft.com/office/powerpoint/2010/main" val="2322801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FC3D3AC8-A078-074F-9B0E-4D6C605640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Verdana" panose="020B0604030504040204" pitchFamily="34" charset="0"/>
                <a:ea typeface="宋体" panose="02010600030101010101" pitchFamily="2" charset="-122"/>
              </a:defRPr>
            </a:lvl1pPr>
            <a:lvl2pPr marL="742950" indent="-285750" defTabSz="990600">
              <a:defRPr sz="1400">
                <a:solidFill>
                  <a:schemeClr val="tx1"/>
                </a:solidFill>
                <a:latin typeface="Verdana" panose="020B0604030504040204" pitchFamily="34" charset="0"/>
                <a:ea typeface="宋体" panose="02010600030101010101" pitchFamily="2" charset="-122"/>
              </a:defRPr>
            </a:lvl2pPr>
            <a:lvl3pPr marL="1143000" indent="-228600" defTabSz="990600">
              <a:defRPr sz="1400">
                <a:solidFill>
                  <a:schemeClr val="tx1"/>
                </a:solidFill>
                <a:latin typeface="Verdana" panose="020B0604030504040204" pitchFamily="34" charset="0"/>
                <a:ea typeface="宋体" panose="02010600030101010101" pitchFamily="2" charset="-122"/>
              </a:defRPr>
            </a:lvl3pPr>
            <a:lvl4pPr marL="1600200" indent="-228600" defTabSz="990600">
              <a:defRPr sz="1400">
                <a:solidFill>
                  <a:schemeClr val="tx1"/>
                </a:solidFill>
                <a:latin typeface="Verdana" panose="020B0604030504040204" pitchFamily="34" charset="0"/>
                <a:ea typeface="宋体" panose="02010600030101010101" pitchFamily="2" charset="-122"/>
              </a:defRPr>
            </a:lvl4pPr>
            <a:lvl5pPr marL="2057400" indent="-228600" defTabSz="990600">
              <a:defRPr sz="1400">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fld id="{5E792986-F63B-2E48-A036-6F5E315BE228}" type="slidenum">
              <a:rPr lang="en-US" altLang="zh-CN" sz="1300" smtClean="0">
                <a:solidFill>
                  <a:srgbClr val="000000"/>
                </a:solidFill>
                <a:latin typeface="Arial" panose="020B0604020202020204" pitchFamily="34" charset="0"/>
              </a:rPr>
              <a:pPr/>
              <a:t>5</a:t>
            </a:fld>
            <a:endParaRPr lang="en-US" altLang="zh-CN" sz="1300">
              <a:solidFill>
                <a:srgbClr val="000000"/>
              </a:solidFill>
              <a:latin typeface="Arial" panose="020B0604020202020204" pitchFamily="34" charset="0"/>
            </a:endParaRPr>
          </a:p>
        </p:txBody>
      </p:sp>
      <p:sp>
        <p:nvSpPr>
          <p:cNvPr id="58370" name="Rectangle 2">
            <a:extLst>
              <a:ext uri="{FF2B5EF4-FFF2-40B4-BE49-F238E27FC236}">
                <a16:creationId xmlns:a16="http://schemas.microsoft.com/office/drawing/2014/main" id="{9AC62FE4-4B92-864A-B4E7-4BCBC284429D}"/>
              </a:ext>
            </a:extLst>
          </p:cNvPr>
          <p:cNvSpPr>
            <a:spLocks noChangeArrowheads="1"/>
          </p:cNvSpPr>
          <p:nvPr/>
        </p:nvSpPr>
        <p:spPr bwMode="auto">
          <a:xfrm>
            <a:off x="4024313" y="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a:solidFill>
                  <a:schemeClr val="tx1"/>
                </a:solidFill>
                <a:latin typeface="Verdana" panose="020B0604030504040204" pitchFamily="34" charset="0"/>
                <a:ea typeface="宋体" panose="02010600030101010101" pitchFamily="2" charset="-122"/>
              </a:defRPr>
            </a:lvl1pPr>
            <a:lvl2pPr marL="742950" indent="-285750">
              <a:defRPr sz="1400">
                <a:solidFill>
                  <a:schemeClr val="tx1"/>
                </a:solidFill>
                <a:latin typeface="Verdana" panose="020B0604030504040204" pitchFamily="34" charset="0"/>
                <a:ea typeface="宋体" panose="02010600030101010101" pitchFamily="2" charset="-122"/>
              </a:defRPr>
            </a:lvl2pPr>
            <a:lvl3pPr marL="1143000" indent="-228600">
              <a:defRPr sz="1400">
                <a:solidFill>
                  <a:schemeClr val="tx1"/>
                </a:solidFill>
                <a:latin typeface="Verdana" panose="020B0604030504040204" pitchFamily="34" charset="0"/>
                <a:ea typeface="宋体" panose="02010600030101010101" pitchFamily="2" charset="-122"/>
              </a:defRPr>
            </a:lvl3pPr>
            <a:lvl4pPr marL="1600200" indent="-228600">
              <a:defRPr sz="1400">
                <a:solidFill>
                  <a:schemeClr val="tx1"/>
                </a:solidFill>
                <a:latin typeface="Verdana" panose="020B0604030504040204" pitchFamily="34" charset="0"/>
                <a:ea typeface="宋体" panose="02010600030101010101" pitchFamily="2" charset="-122"/>
              </a:defRPr>
            </a:lvl4pPr>
            <a:lvl5pPr marL="2057400" indent="-228600">
              <a:defRPr sz="1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pPr algn="ctr"/>
            <a:endParaRPr lang="zh-CN" altLang="en-US" b="0">
              <a:solidFill>
                <a:srgbClr val="000000"/>
              </a:solidFill>
            </a:endParaRPr>
          </a:p>
        </p:txBody>
      </p:sp>
      <p:sp>
        <p:nvSpPr>
          <p:cNvPr id="58371" name="Rectangle 3">
            <a:extLst>
              <a:ext uri="{FF2B5EF4-FFF2-40B4-BE49-F238E27FC236}">
                <a16:creationId xmlns:a16="http://schemas.microsoft.com/office/drawing/2014/main" id="{8EEC9E13-FED4-6D4C-B059-06136C5E1C50}"/>
              </a:ext>
            </a:extLst>
          </p:cNvPr>
          <p:cNvSpPr>
            <a:spLocks noChangeArrowheads="1"/>
          </p:cNvSpPr>
          <p:nvPr/>
        </p:nvSpPr>
        <p:spPr bwMode="auto">
          <a:xfrm>
            <a:off x="0" y="9723438"/>
            <a:ext cx="307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a:solidFill>
                  <a:schemeClr val="tx1"/>
                </a:solidFill>
                <a:latin typeface="Verdana" panose="020B0604030504040204" pitchFamily="34" charset="0"/>
                <a:ea typeface="宋体" panose="02010600030101010101" pitchFamily="2" charset="-122"/>
              </a:defRPr>
            </a:lvl1pPr>
            <a:lvl2pPr marL="742950" indent="-285750">
              <a:defRPr sz="1400">
                <a:solidFill>
                  <a:schemeClr val="tx1"/>
                </a:solidFill>
                <a:latin typeface="Verdana" panose="020B0604030504040204" pitchFamily="34" charset="0"/>
                <a:ea typeface="宋体" panose="02010600030101010101" pitchFamily="2" charset="-122"/>
              </a:defRPr>
            </a:lvl2pPr>
            <a:lvl3pPr marL="1143000" indent="-228600">
              <a:defRPr sz="1400">
                <a:solidFill>
                  <a:schemeClr val="tx1"/>
                </a:solidFill>
                <a:latin typeface="Verdana" panose="020B0604030504040204" pitchFamily="34" charset="0"/>
                <a:ea typeface="宋体" panose="02010600030101010101" pitchFamily="2" charset="-122"/>
              </a:defRPr>
            </a:lvl3pPr>
            <a:lvl4pPr marL="1600200" indent="-228600">
              <a:defRPr sz="1400">
                <a:solidFill>
                  <a:schemeClr val="tx1"/>
                </a:solidFill>
                <a:latin typeface="Verdana" panose="020B0604030504040204" pitchFamily="34" charset="0"/>
                <a:ea typeface="宋体" panose="02010600030101010101" pitchFamily="2" charset="-122"/>
              </a:defRPr>
            </a:lvl4pPr>
            <a:lvl5pPr marL="2057400" indent="-228600">
              <a:defRPr sz="1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pPr algn="ctr"/>
            <a:endParaRPr lang="zh-CN" altLang="en-US" b="0">
              <a:solidFill>
                <a:srgbClr val="000000"/>
              </a:solidFill>
            </a:endParaRPr>
          </a:p>
        </p:txBody>
      </p:sp>
      <p:sp>
        <p:nvSpPr>
          <p:cNvPr id="58372" name="Rectangle 4">
            <a:extLst>
              <a:ext uri="{FF2B5EF4-FFF2-40B4-BE49-F238E27FC236}">
                <a16:creationId xmlns:a16="http://schemas.microsoft.com/office/drawing/2014/main" id="{2F39C7A2-D1E5-1C46-A884-21376577B588}"/>
              </a:ext>
            </a:extLst>
          </p:cNvPr>
          <p:cNvSpPr>
            <a:spLocks noChangeArrowheads="1"/>
          </p:cNvSpPr>
          <p:nvPr/>
        </p:nvSpPr>
        <p:spPr bwMode="auto">
          <a:xfrm>
            <a:off x="0" y="0"/>
            <a:ext cx="30749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a:solidFill>
                  <a:schemeClr val="tx1"/>
                </a:solidFill>
                <a:latin typeface="Verdana" panose="020B0604030504040204" pitchFamily="34" charset="0"/>
                <a:ea typeface="宋体" panose="02010600030101010101" pitchFamily="2" charset="-122"/>
              </a:defRPr>
            </a:lvl1pPr>
            <a:lvl2pPr marL="742950" indent="-285750">
              <a:defRPr sz="1400">
                <a:solidFill>
                  <a:schemeClr val="tx1"/>
                </a:solidFill>
                <a:latin typeface="Verdana" panose="020B0604030504040204" pitchFamily="34" charset="0"/>
                <a:ea typeface="宋体" panose="02010600030101010101" pitchFamily="2" charset="-122"/>
              </a:defRPr>
            </a:lvl2pPr>
            <a:lvl3pPr marL="1143000" indent="-228600">
              <a:defRPr sz="1400">
                <a:solidFill>
                  <a:schemeClr val="tx1"/>
                </a:solidFill>
                <a:latin typeface="Verdana" panose="020B0604030504040204" pitchFamily="34" charset="0"/>
                <a:ea typeface="宋体" panose="02010600030101010101" pitchFamily="2" charset="-122"/>
              </a:defRPr>
            </a:lvl3pPr>
            <a:lvl4pPr marL="1600200" indent="-228600">
              <a:defRPr sz="1400">
                <a:solidFill>
                  <a:schemeClr val="tx1"/>
                </a:solidFill>
                <a:latin typeface="Verdana" panose="020B0604030504040204" pitchFamily="34" charset="0"/>
                <a:ea typeface="宋体" panose="02010600030101010101" pitchFamily="2" charset="-122"/>
              </a:defRPr>
            </a:lvl4pPr>
            <a:lvl5pPr marL="2057400" indent="-228600">
              <a:defRPr sz="1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pPr algn="ctr"/>
            <a:endParaRPr lang="zh-CN" altLang="en-US" b="0">
              <a:solidFill>
                <a:srgbClr val="000000"/>
              </a:solidFill>
            </a:endParaRPr>
          </a:p>
        </p:txBody>
      </p:sp>
      <p:sp>
        <p:nvSpPr>
          <p:cNvPr id="58373" name="Rectangle 5">
            <a:extLst>
              <a:ext uri="{FF2B5EF4-FFF2-40B4-BE49-F238E27FC236}">
                <a16:creationId xmlns:a16="http://schemas.microsoft.com/office/drawing/2014/main" id="{E068D0D4-2931-694E-994D-43DF453C6EAB}"/>
              </a:ext>
            </a:extLst>
          </p:cNvPr>
          <p:cNvSpPr>
            <a:spLocks noChangeArrowheads="1"/>
          </p:cNvSpPr>
          <p:nvPr/>
        </p:nvSpPr>
        <p:spPr bwMode="auto">
          <a:xfrm>
            <a:off x="4024313" y="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a:solidFill>
                  <a:schemeClr val="tx1"/>
                </a:solidFill>
                <a:latin typeface="Verdana" panose="020B0604030504040204" pitchFamily="34" charset="0"/>
                <a:ea typeface="宋体" panose="02010600030101010101" pitchFamily="2" charset="-122"/>
              </a:defRPr>
            </a:lvl1pPr>
            <a:lvl2pPr marL="742950" indent="-285750">
              <a:defRPr sz="1400">
                <a:solidFill>
                  <a:schemeClr val="tx1"/>
                </a:solidFill>
                <a:latin typeface="Verdana" panose="020B0604030504040204" pitchFamily="34" charset="0"/>
                <a:ea typeface="宋体" panose="02010600030101010101" pitchFamily="2" charset="-122"/>
              </a:defRPr>
            </a:lvl2pPr>
            <a:lvl3pPr marL="1143000" indent="-228600">
              <a:defRPr sz="1400">
                <a:solidFill>
                  <a:schemeClr val="tx1"/>
                </a:solidFill>
                <a:latin typeface="Verdana" panose="020B0604030504040204" pitchFamily="34" charset="0"/>
                <a:ea typeface="宋体" panose="02010600030101010101" pitchFamily="2" charset="-122"/>
              </a:defRPr>
            </a:lvl3pPr>
            <a:lvl4pPr marL="1600200" indent="-228600">
              <a:defRPr sz="1400">
                <a:solidFill>
                  <a:schemeClr val="tx1"/>
                </a:solidFill>
                <a:latin typeface="Verdana" panose="020B0604030504040204" pitchFamily="34" charset="0"/>
                <a:ea typeface="宋体" panose="02010600030101010101" pitchFamily="2" charset="-122"/>
              </a:defRPr>
            </a:lvl4pPr>
            <a:lvl5pPr marL="2057400" indent="-228600">
              <a:defRPr sz="1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pPr algn="ctr"/>
            <a:endParaRPr lang="zh-CN" altLang="en-US" b="0">
              <a:solidFill>
                <a:srgbClr val="000000"/>
              </a:solidFill>
            </a:endParaRPr>
          </a:p>
        </p:txBody>
      </p:sp>
      <p:sp>
        <p:nvSpPr>
          <p:cNvPr id="58374" name="Rectangle 6">
            <a:extLst>
              <a:ext uri="{FF2B5EF4-FFF2-40B4-BE49-F238E27FC236}">
                <a16:creationId xmlns:a16="http://schemas.microsoft.com/office/drawing/2014/main" id="{2C4877BC-37E6-6E42-9847-2872DFE2CCE7}"/>
              </a:ext>
            </a:extLst>
          </p:cNvPr>
          <p:cNvSpPr>
            <a:spLocks noChangeArrowheads="1"/>
          </p:cNvSpPr>
          <p:nvPr/>
        </p:nvSpPr>
        <p:spPr bwMode="auto">
          <a:xfrm>
            <a:off x="0" y="9723438"/>
            <a:ext cx="307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a:solidFill>
                  <a:schemeClr val="tx1"/>
                </a:solidFill>
                <a:latin typeface="Verdana" panose="020B0604030504040204" pitchFamily="34" charset="0"/>
                <a:ea typeface="宋体" panose="02010600030101010101" pitchFamily="2" charset="-122"/>
              </a:defRPr>
            </a:lvl1pPr>
            <a:lvl2pPr marL="742950" indent="-285750">
              <a:defRPr sz="1400">
                <a:solidFill>
                  <a:schemeClr val="tx1"/>
                </a:solidFill>
                <a:latin typeface="Verdana" panose="020B0604030504040204" pitchFamily="34" charset="0"/>
                <a:ea typeface="宋体" panose="02010600030101010101" pitchFamily="2" charset="-122"/>
              </a:defRPr>
            </a:lvl2pPr>
            <a:lvl3pPr marL="1143000" indent="-228600">
              <a:defRPr sz="1400">
                <a:solidFill>
                  <a:schemeClr val="tx1"/>
                </a:solidFill>
                <a:latin typeface="Verdana" panose="020B0604030504040204" pitchFamily="34" charset="0"/>
                <a:ea typeface="宋体" panose="02010600030101010101" pitchFamily="2" charset="-122"/>
              </a:defRPr>
            </a:lvl3pPr>
            <a:lvl4pPr marL="1600200" indent="-228600">
              <a:defRPr sz="1400">
                <a:solidFill>
                  <a:schemeClr val="tx1"/>
                </a:solidFill>
                <a:latin typeface="Verdana" panose="020B0604030504040204" pitchFamily="34" charset="0"/>
                <a:ea typeface="宋体" panose="02010600030101010101" pitchFamily="2" charset="-122"/>
              </a:defRPr>
            </a:lvl4pPr>
            <a:lvl5pPr marL="2057400" indent="-228600">
              <a:defRPr sz="1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pPr algn="ctr"/>
            <a:endParaRPr lang="zh-CN" altLang="en-US" b="0">
              <a:solidFill>
                <a:srgbClr val="000000"/>
              </a:solidFill>
            </a:endParaRPr>
          </a:p>
        </p:txBody>
      </p:sp>
      <p:sp>
        <p:nvSpPr>
          <p:cNvPr id="58375" name="Rectangle 7">
            <a:extLst>
              <a:ext uri="{FF2B5EF4-FFF2-40B4-BE49-F238E27FC236}">
                <a16:creationId xmlns:a16="http://schemas.microsoft.com/office/drawing/2014/main" id="{511F92EC-C10A-8148-B43D-07A9D3A48ABD}"/>
              </a:ext>
            </a:extLst>
          </p:cNvPr>
          <p:cNvSpPr>
            <a:spLocks noChangeArrowheads="1"/>
          </p:cNvSpPr>
          <p:nvPr/>
        </p:nvSpPr>
        <p:spPr bwMode="auto">
          <a:xfrm>
            <a:off x="0" y="0"/>
            <a:ext cx="30749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a:solidFill>
                  <a:schemeClr val="tx1"/>
                </a:solidFill>
                <a:latin typeface="Verdana" panose="020B0604030504040204" pitchFamily="34" charset="0"/>
                <a:ea typeface="宋体" panose="02010600030101010101" pitchFamily="2" charset="-122"/>
              </a:defRPr>
            </a:lvl1pPr>
            <a:lvl2pPr marL="742950" indent="-285750">
              <a:defRPr sz="1400">
                <a:solidFill>
                  <a:schemeClr val="tx1"/>
                </a:solidFill>
                <a:latin typeface="Verdana" panose="020B0604030504040204" pitchFamily="34" charset="0"/>
                <a:ea typeface="宋体" panose="02010600030101010101" pitchFamily="2" charset="-122"/>
              </a:defRPr>
            </a:lvl2pPr>
            <a:lvl3pPr marL="1143000" indent="-228600">
              <a:defRPr sz="1400">
                <a:solidFill>
                  <a:schemeClr val="tx1"/>
                </a:solidFill>
                <a:latin typeface="Verdana" panose="020B0604030504040204" pitchFamily="34" charset="0"/>
                <a:ea typeface="宋体" panose="02010600030101010101" pitchFamily="2" charset="-122"/>
              </a:defRPr>
            </a:lvl3pPr>
            <a:lvl4pPr marL="1600200" indent="-228600">
              <a:defRPr sz="1400">
                <a:solidFill>
                  <a:schemeClr val="tx1"/>
                </a:solidFill>
                <a:latin typeface="Verdana" panose="020B0604030504040204" pitchFamily="34" charset="0"/>
                <a:ea typeface="宋体" panose="02010600030101010101" pitchFamily="2" charset="-122"/>
              </a:defRPr>
            </a:lvl4pPr>
            <a:lvl5pPr marL="2057400" indent="-228600">
              <a:defRPr sz="1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pPr algn="ctr"/>
            <a:endParaRPr lang="zh-CN" altLang="en-US" b="0">
              <a:solidFill>
                <a:srgbClr val="000000"/>
              </a:solidFill>
            </a:endParaRPr>
          </a:p>
        </p:txBody>
      </p:sp>
      <p:sp>
        <p:nvSpPr>
          <p:cNvPr id="58376" name="Rectangle 8">
            <a:extLst>
              <a:ext uri="{FF2B5EF4-FFF2-40B4-BE49-F238E27FC236}">
                <a16:creationId xmlns:a16="http://schemas.microsoft.com/office/drawing/2014/main" id="{48ED02A7-F90E-7244-A284-FA51072D1581}"/>
              </a:ext>
            </a:extLst>
          </p:cNvPr>
          <p:cNvSpPr>
            <a:spLocks noGrp="1" noRot="1" noChangeAspect="1" noChangeArrowheads="1" noTextEdit="1"/>
          </p:cNvSpPr>
          <p:nvPr>
            <p:ph type="sldImg"/>
          </p:nvPr>
        </p:nvSpPr>
        <p:spPr>
          <a:xfrm>
            <a:off x="1014413" y="781050"/>
            <a:ext cx="5080000" cy="3810000"/>
          </a:xfrm>
          <a:prstGeom prst="rect">
            <a:avLst/>
          </a:prstGeom>
          <a:ln w="12700" cap="flat">
            <a:solidFill>
              <a:schemeClr val="tx1"/>
            </a:solidFill>
          </a:ln>
        </p:spPr>
      </p:sp>
      <p:sp>
        <p:nvSpPr>
          <p:cNvPr id="58377" name="Rectangle 9">
            <a:extLst>
              <a:ext uri="{FF2B5EF4-FFF2-40B4-BE49-F238E27FC236}">
                <a16:creationId xmlns:a16="http://schemas.microsoft.com/office/drawing/2014/main" id="{9A68A236-31D5-F843-B3C8-CE20C5A90AF1}"/>
              </a:ext>
            </a:extLst>
          </p:cNvPr>
          <p:cNvSpPr>
            <a:spLocks noGrp="1" noChangeArrowheads="1"/>
          </p:cNvSpPr>
          <p:nvPr>
            <p:ph type="body" idx="1"/>
          </p:nvPr>
        </p:nvSpPr>
        <p:spPr>
          <a:xfrm>
            <a:off x="947738" y="4859338"/>
            <a:ext cx="5524500" cy="416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995" tIns="48139" rIns="97995" bIns="48139"/>
          <a:lstStyle/>
          <a:p>
            <a:pPr eaLnBrk="1" hangingPunct="1">
              <a:tabLst>
                <a:tab pos="1143000" algn="l"/>
                <a:tab pos="2571750" algn="l"/>
                <a:tab pos="3771900" algn="l"/>
              </a:tabLst>
            </a:pPr>
            <a:r>
              <a:rPr kumimoji="0" lang="zh-CN" altLang="en-US">
                <a:latin typeface="Arial" panose="020B0604020202020204" pitchFamily="34" charset="0"/>
              </a:rPr>
              <a:t>以过程为核心，以人为本，使用合适的技术</a:t>
            </a:r>
          </a:p>
        </p:txBody>
      </p:sp>
      <p:sp>
        <p:nvSpPr>
          <p:cNvPr id="58378" name="Rectangle 10">
            <a:extLst>
              <a:ext uri="{FF2B5EF4-FFF2-40B4-BE49-F238E27FC236}">
                <a16:creationId xmlns:a16="http://schemas.microsoft.com/office/drawing/2014/main" id="{6D628E1E-D740-E24A-ACE1-2A6622D4D176}"/>
              </a:ext>
            </a:extLst>
          </p:cNvPr>
          <p:cNvSpPr>
            <a:spLocks noChangeArrowheads="1"/>
          </p:cNvSpPr>
          <p:nvPr/>
        </p:nvSpPr>
        <p:spPr bwMode="auto">
          <a:xfrm>
            <a:off x="619125" y="5711825"/>
            <a:ext cx="5880100" cy="673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Verdana" panose="020B0604030504040204" pitchFamily="34" charset="0"/>
                <a:ea typeface="宋体" panose="02010600030101010101" pitchFamily="2" charset="-122"/>
              </a:defRPr>
            </a:lvl1pPr>
            <a:lvl2pPr marL="742950" indent="-285750">
              <a:defRPr sz="1400">
                <a:solidFill>
                  <a:schemeClr val="tx1"/>
                </a:solidFill>
                <a:latin typeface="Verdana" panose="020B0604030504040204" pitchFamily="34" charset="0"/>
                <a:ea typeface="宋体" panose="02010600030101010101" pitchFamily="2" charset="-122"/>
              </a:defRPr>
            </a:lvl2pPr>
            <a:lvl3pPr marL="1143000" indent="-228600">
              <a:defRPr sz="1400">
                <a:solidFill>
                  <a:schemeClr val="tx1"/>
                </a:solidFill>
                <a:latin typeface="Verdana" panose="020B0604030504040204" pitchFamily="34" charset="0"/>
                <a:ea typeface="宋体" panose="02010600030101010101" pitchFamily="2" charset="-122"/>
              </a:defRPr>
            </a:lvl3pPr>
            <a:lvl4pPr marL="1600200" indent="-228600">
              <a:defRPr sz="1400">
                <a:solidFill>
                  <a:schemeClr val="tx1"/>
                </a:solidFill>
                <a:latin typeface="Verdana" panose="020B0604030504040204" pitchFamily="34" charset="0"/>
                <a:ea typeface="宋体" panose="02010600030101010101" pitchFamily="2" charset="-122"/>
              </a:defRPr>
            </a:lvl4pPr>
            <a:lvl5pPr marL="2057400" indent="-228600">
              <a:defRPr sz="1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pPr algn="ctr"/>
            <a:endParaRPr lang="zh-CN" altLang="en-US" b="0">
              <a:solidFill>
                <a:srgbClr val="000000"/>
              </a:solidFill>
            </a:endParaRPr>
          </a:p>
        </p:txBody>
      </p:sp>
    </p:spTree>
    <p:extLst>
      <p:ext uri="{BB962C8B-B14F-4D97-AF65-F5344CB8AC3E}">
        <p14:creationId xmlns:p14="http://schemas.microsoft.com/office/powerpoint/2010/main" val="46229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p:txBody>
          <a:bodyPr/>
          <a:lstStyle/>
          <a:p>
            <a:pPr lvl="0" algn="l">
              <a:defRPr/>
            </a:pPr>
            <a:r>
              <a:rPr lang="en-US" sz="1200" dirty="0"/>
              <a:t>CMMI V2.0 is an integrated product suite consisting of 5 components that, when used together, provide a clear and proven path to achieving your business objectives.</a:t>
            </a:r>
            <a:endParaRPr kumimoji="0" lang="en-US" sz="1200" b="1" i="0" u="none" strike="noStrike" kern="1200" cap="none" spc="0" normalizeH="0" baseline="0" noProof="0" dirty="0">
              <a:ln>
                <a:noFill/>
              </a:ln>
              <a:solidFill>
                <a:srgbClr val="000000"/>
              </a:solidFill>
              <a:effectLst/>
              <a:uLnTx/>
              <a:uFillTx/>
              <a:latin typeface="Arial" panose="020B0604020202020204"/>
            </a:endParaRPr>
          </a:p>
        </p:txBody>
      </p:sp>
      <p:sp>
        <p:nvSpPr>
          <p:cNvPr id="4" name="Slide Number Placeholder 3"/>
          <p:cNvSpPr>
            <a:spLocks noGrp="1"/>
          </p:cNvSpPr>
          <p:nvPr>
            <p:ph type="sldNum" sz="quarter" idx="10"/>
          </p:nvPr>
        </p:nvSpPr>
        <p:spPr/>
        <p:txBody>
          <a:bodyPr/>
          <a:lstStyle/>
          <a:p>
            <a:fld id="{AFC4E3CD-DCC5-7446-B21A-A2F8F459B8C4}" type="slidenum">
              <a:rPr lang="en-US" smtClean="0">
                <a:solidFill>
                  <a:srgbClr val="000000"/>
                </a:solidFill>
              </a:rPr>
              <a:pPr/>
              <a:t>6</a:t>
            </a:fld>
            <a:endParaRPr lang="en-US" dirty="0">
              <a:solidFill>
                <a:srgbClr val="000000"/>
              </a:solidFill>
            </a:endParaRPr>
          </a:p>
        </p:txBody>
      </p:sp>
    </p:spTree>
    <p:extLst>
      <p:ext uri="{BB962C8B-B14F-4D97-AF65-F5344CB8AC3E}">
        <p14:creationId xmlns:p14="http://schemas.microsoft.com/office/powerpoint/2010/main" val="2390888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6E231065-281B-4743-A2D8-C54A9C572E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Verdana" panose="020B0604030504040204" pitchFamily="34" charset="0"/>
                <a:ea typeface="宋体" panose="02010600030101010101" pitchFamily="2" charset="-122"/>
              </a:defRPr>
            </a:lvl1pPr>
            <a:lvl2pPr marL="742950" indent="-285750" defTabSz="990600">
              <a:defRPr sz="1400">
                <a:solidFill>
                  <a:schemeClr val="tx1"/>
                </a:solidFill>
                <a:latin typeface="Verdana" panose="020B0604030504040204" pitchFamily="34" charset="0"/>
                <a:ea typeface="宋体" panose="02010600030101010101" pitchFamily="2" charset="-122"/>
              </a:defRPr>
            </a:lvl2pPr>
            <a:lvl3pPr marL="1143000" indent="-228600" defTabSz="990600">
              <a:defRPr sz="1400">
                <a:solidFill>
                  <a:schemeClr val="tx1"/>
                </a:solidFill>
                <a:latin typeface="Verdana" panose="020B0604030504040204" pitchFamily="34" charset="0"/>
                <a:ea typeface="宋体" panose="02010600030101010101" pitchFamily="2" charset="-122"/>
              </a:defRPr>
            </a:lvl3pPr>
            <a:lvl4pPr marL="1600200" indent="-228600" defTabSz="990600">
              <a:defRPr sz="1400">
                <a:solidFill>
                  <a:schemeClr val="tx1"/>
                </a:solidFill>
                <a:latin typeface="Verdana" panose="020B0604030504040204" pitchFamily="34" charset="0"/>
                <a:ea typeface="宋体" panose="02010600030101010101" pitchFamily="2" charset="-122"/>
              </a:defRPr>
            </a:lvl4pPr>
            <a:lvl5pPr marL="2057400" indent="-228600" defTabSz="990600">
              <a:defRPr sz="1400">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fld id="{9A6AD55F-ED93-4340-A1B2-953BE57DC70A}" type="slidenum">
              <a:rPr lang="en-US" altLang="zh-CN" sz="1300" smtClean="0">
                <a:solidFill>
                  <a:srgbClr val="000000"/>
                </a:solidFill>
                <a:latin typeface="Arial" panose="020B0604020202020204" pitchFamily="34" charset="0"/>
              </a:rPr>
              <a:pPr/>
              <a:t>14</a:t>
            </a:fld>
            <a:endParaRPr lang="en-US" altLang="zh-CN" sz="1300">
              <a:solidFill>
                <a:srgbClr val="000000"/>
              </a:solidFill>
              <a:latin typeface="Arial" panose="020B0604020202020204" pitchFamily="34" charset="0"/>
            </a:endParaRPr>
          </a:p>
        </p:txBody>
      </p:sp>
      <p:sp>
        <p:nvSpPr>
          <p:cNvPr id="43010" name="Rectangle 2">
            <a:extLst>
              <a:ext uri="{FF2B5EF4-FFF2-40B4-BE49-F238E27FC236}">
                <a16:creationId xmlns:a16="http://schemas.microsoft.com/office/drawing/2014/main" id="{10827CD3-88CC-364E-ABA6-F23E595609CC}"/>
              </a:ext>
            </a:extLst>
          </p:cNvPr>
          <p:cNvSpPr>
            <a:spLocks noGrp="1" noRot="1" noChangeAspect="1" noChangeArrowheads="1" noTextEdit="1"/>
          </p:cNvSpPr>
          <p:nvPr>
            <p:ph type="sldImg"/>
          </p:nvPr>
        </p:nvSpPr>
        <p:spPr>
          <a:xfrm>
            <a:off x="992188" y="768350"/>
            <a:ext cx="5114925" cy="3836988"/>
          </a:xfrm>
          <a:prstGeom prst="rect">
            <a:avLst/>
          </a:prstGeom>
          <a:ln/>
        </p:spPr>
      </p:sp>
      <p:sp>
        <p:nvSpPr>
          <p:cNvPr id="43011" name="Rectangle 3">
            <a:extLst>
              <a:ext uri="{FF2B5EF4-FFF2-40B4-BE49-F238E27FC236}">
                <a16:creationId xmlns:a16="http://schemas.microsoft.com/office/drawing/2014/main" id="{12870532-795B-7143-A31A-F9015E5ABE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latin typeface="Arial" panose="020B0604020202020204" pitchFamily="34" charset="0"/>
              </a:rPr>
              <a:t>特别是四五级</a:t>
            </a:r>
          </a:p>
        </p:txBody>
      </p:sp>
    </p:spTree>
    <p:extLst>
      <p:ext uri="{BB962C8B-B14F-4D97-AF65-F5344CB8AC3E}">
        <p14:creationId xmlns:p14="http://schemas.microsoft.com/office/powerpoint/2010/main" val="4213408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EFFE0105-C37C-734C-82EB-C5BC0A6F68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Verdana" panose="020B0604030504040204" pitchFamily="34" charset="0"/>
                <a:ea typeface="宋体" panose="02010600030101010101" pitchFamily="2" charset="-122"/>
              </a:defRPr>
            </a:lvl1pPr>
            <a:lvl2pPr marL="742950" indent="-285750" defTabSz="990600">
              <a:defRPr sz="1400">
                <a:solidFill>
                  <a:schemeClr val="tx1"/>
                </a:solidFill>
                <a:latin typeface="Verdana" panose="020B0604030504040204" pitchFamily="34" charset="0"/>
                <a:ea typeface="宋体" panose="02010600030101010101" pitchFamily="2" charset="-122"/>
              </a:defRPr>
            </a:lvl2pPr>
            <a:lvl3pPr marL="1143000" indent="-228600" defTabSz="990600">
              <a:defRPr sz="1400">
                <a:solidFill>
                  <a:schemeClr val="tx1"/>
                </a:solidFill>
                <a:latin typeface="Verdana" panose="020B0604030504040204" pitchFamily="34" charset="0"/>
                <a:ea typeface="宋体" panose="02010600030101010101" pitchFamily="2" charset="-122"/>
              </a:defRPr>
            </a:lvl3pPr>
            <a:lvl4pPr marL="1600200" indent="-228600" defTabSz="990600">
              <a:defRPr sz="1400">
                <a:solidFill>
                  <a:schemeClr val="tx1"/>
                </a:solidFill>
                <a:latin typeface="Verdana" panose="020B0604030504040204" pitchFamily="34" charset="0"/>
                <a:ea typeface="宋体" panose="02010600030101010101" pitchFamily="2" charset="-122"/>
              </a:defRPr>
            </a:lvl4pPr>
            <a:lvl5pPr marL="2057400" indent="-228600" defTabSz="990600">
              <a:defRPr sz="1400">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fld id="{C2082254-3B77-8342-B48C-C3C33CE3943E}" type="slidenum">
              <a:rPr lang="en-US" altLang="zh-CN" sz="1300" smtClean="0">
                <a:solidFill>
                  <a:srgbClr val="000000"/>
                </a:solidFill>
                <a:latin typeface="Arial" panose="020B0604020202020204" pitchFamily="34" charset="0"/>
              </a:rPr>
              <a:pPr/>
              <a:t>15</a:t>
            </a:fld>
            <a:endParaRPr lang="en-US" altLang="zh-CN" sz="1300">
              <a:solidFill>
                <a:srgbClr val="000000"/>
              </a:solidFill>
              <a:latin typeface="Arial" panose="020B0604020202020204" pitchFamily="34" charset="0"/>
            </a:endParaRPr>
          </a:p>
        </p:txBody>
      </p:sp>
      <p:sp>
        <p:nvSpPr>
          <p:cNvPr id="9218" name="Rectangle 2">
            <a:extLst>
              <a:ext uri="{FF2B5EF4-FFF2-40B4-BE49-F238E27FC236}">
                <a16:creationId xmlns:a16="http://schemas.microsoft.com/office/drawing/2014/main" id="{A96951E2-F000-EE4C-8E11-653ADE53779F}"/>
              </a:ext>
            </a:extLst>
          </p:cNvPr>
          <p:cNvSpPr>
            <a:spLocks noGrp="1" noRot="1" noChangeAspect="1" noChangeArrowheads="1" noTextEdit="1"/>
          </p:cNvSpPr>
          <p:nvPr>
            <p:ph type="sldImg"/>
          </p:nvPr>
        </p:nvSpPr>
        <p:spPr>
          <a:xfrm>
            <a:off x="992188" y="768350"/>
            <a:ext cx="5116512" cy="3836988"/>
          </a:xfrm>
          <a:prstGeom prst="rect">
            <a:avLst/>
          </a:prstGeom>
          <a:ln/>
        </p:spPr>
      </p:sp>
      <p:sp>
        <p:nvSpPr>
          <p:cNvPr id="9219" name="Rectangle 3">
            <a:extLst>
              <a:ext uri="{FF2B5EF4-FFF2-40B4-BE49-F238E27FC236}">
                <a16:creationId xmlns:a16="http://schemas.microsoft.com/office/drawing/2014/main" id="{E6477C60-0286-4348-9796-8174E5684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Arial" panose="020B0604020202020204" pitchFamily="34" charset="0"/>
            </a:endParaRPr>
          </a:p>
        </p:txBody>
      </p:sp>
    </p:spTree>
    <p:extLst>
      <p:ext uri="{BB962C8B-B14F-4D97-AF65-F5344CB8AC3E}">
        <p14:creationId xmlns:p14="http://schemas.microsoft.com/office/powerpoint/2010/main" val="1087323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D0961E3B-787D-474B-B4D8-9EC18A3F77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Verdana" panose="020B0604030504040204" pitchFamily="34" charset="0"/>
                <a:ea typeface="宋体" panose="02010600030101010101" pitchFamily="2" charset="-122"/>
              </a:defRPr>
            </a:lvl1pPr>
            <a:lvl2pPr marL="742950" indent="-285750" defTabSz="990600">
              <a:defRPr sz="1400">
                <a:solidFill>
                  <a:schemeClr val="tx1"/>
                </a:solidFill>
                <a:latin typeface="Verdana" panose="020B0604030504040204" pitchFamily="34" charset="0"/>
                <a:ea typeface="宋体" panose="02010600030101010101" pitchFamily="2" charset="-122"/>
              </a:defRPr>
            </a:lvl2pPr>
            <a:lvl3pPr marL="1143000" indent="-228600" defTabSz="990600">
              <a:defRPr sz="1400">
                <a:solidFill>
                  <a:schemeClr val="tx1"/>
                </a:solidFill>
                <a:latin typeface="Verdana" panose="020B0604030504040204" pitchFamily="34" charset="0"/>
                <a:ea typeface="宋体" panose="02010600030101010101" pitchFamily="2" charset="-122"/>
              </a:defRPr>
            </a:lvl3pPr>
            <a:lvl4pPr marL="1600200" indent="-228600" defTabSz="990600">
              <a:defRPr sz="1400">
                <a:solidFill>
                  <a:schemeClr val="tx1"/>
                </a:solidFill>
                <a:latin typeface="Verdana" panose="020B0604030504040204" pitchFamily="34" charset="0"/>
                <a:ea typeface="宋体" panose="02010600030101010101" pitchFamily="2" charset="-122"/>
              </a:defRPr>
            </a:lvl4pPr>
            <a:lvl5pPr marL="2057400" indent="-228600" defTabSz="990600">
              <a:defRPr sz="1400">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fld id="{1056A478-574C-984D-A43A-9F9209015C23}" type="slidenum">
              <a:rPr lang="en-US" altLang="zh-CN" sz="1300" smtClean="0">
                <a:solidFill>
                  <a:srgbClr val="000000"/>
                </a:solidFill>
                <a:latin typeface="Arial" panose="020B0604020202020204" pitchFamily="34" charset="0"/>
              </a:rPr>
              <a:pPr/>
              <a:t>16</a:t>
            </a:fld>
            <a:endParaRPr lang="en-US" altLang="zh-CN" sz="1300">
              <a:solidFill>
                <a:srgbClr val="000000"/>
              </a:solidFill>
              <a:latin typeface="Arial" panose="020B0604020202020204" pitchFamily="34" charset="0"/>
            </a:endParaRPr>
          </a:p>
        </p:txBody>
      </p:sp>
      <p:sp>
        <p:nvSpPr>
          <p:cNvPr id="52226" name="Rectangle 2">
            <a:extLst>
              <a:ext uri="{FF2B5EF4-FFF2-40B4-BE49-F238E27FC236}">
                <a16:creationId xmlns:a16="http://schemas.microsoft.com/office/drawing/2014/main" id="{31008039-FAB4-9F4D-A187-146E23465FF9}"/>
              </a:ext>
            </a:extLst>
          </p:cNvPr>
          <p:cNvSpPr>
            <a:spLocks noGrp="1" noRot="1" noChangeAspect="1" noChangeArrowheads="1" noTextEdit="1"/>
          </p:cNvSpPr>
          <p:nvPr>
            <p:ph type="sldImg"/>
          </p:nvPr>
        </p:nvSpPr>
        <p:spPr>
          <a:xfrm>
            <a:off x="1001713" y="774700"/>
            <a:ext cx="5097462" cy="3822700"/>
          </a:xfrm>
          <a:prstGeom prst="rect">
            <a:avLst/>
          </a:prstGeom>
          <a:ln/>
        </p:spPr>
      </p:sp>
      <p:sp>
        <p:nvSpPr>
          <p:cNvPr id="52227" name="Rectangle 3">
            <a:extLst>
              <a:ext uri="{FF2B5EF4-FFF2-40B4-BE49-F238E27FC236}">
                <a16:creationId xmlns:a16="http://schemas.microsoft.com/office/drawing/2014/main" id="{09834A1F-DEC4-6842-BCC7-06EE8817A212}"/>
              </a:ext>
            </a:extLst>
          </p:cNvPr>
          <p:cNvSpPr>
            <a:spLocks noGrp="1" noChangeArrowheads="1"/>
          </p:cNvSpPr>
          <p:nvPr>
            <p:ph type="body" idx="1"/>
          </p:nvPr>
        </p:nvSpPr>
        <p:spPr>
          <a:xfrm>
            <a:off x="1116013" y="5173663"/>
            <a:ext cx="4813300" cy="456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189" tIns="52595" rIns="105189" bIns="52595"/>
          <a:lstStyle/>
          <a:p>
            <a:pPr eaLnBrk="1" hangingPunct="1"/>
            <a:r>
              <a:rPr kumimoji="0" lang="en-US" altLang="zh-CN" sz="2400" b="1">
                <a:latin typeface="Arial" panose="020B0604020202020204" pitchFamily="34" charset="0"/>
              </a:rPr>
              <a:t>See notes on page 11</a:t>
            </a:r>
            <a:endParaRPr kumimoji="0" lang="en-US" altLang="zh-CN">
              <a:latin typeface="Arial" panose="020B0604020202020204" pitchFamily="34" charset="0"/>
            </a:endParaRPr>
          </a:p>
          <a:p>
            <a:pPr eaLnBrk="1" hangingPunct="1"/>
            <a:endParaRPr kumimoji="0" lang="en-US" altLang="zh-CN">
              <a:latin typeface="Arial" panose="020B0604020202020204" pitchFamily="34" charset="0"/>
            </a:endParaRPr>
          </a:p>
        </p:txBody>
      </p:sp>
    </p:spTree>
    <p:extLst>
      <p:ext uri="{BB962C8B-B14F-4D97-AF65-F5344CB8AC3E}">
        <p14:creationId xmlns:p14="http://schemas.microsoft.com/office/powerpoint/2010/main" val="58658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2"/>
          <p:cNvSpPr>
            <a:spLocks noChangeShapeType="1"/>
          </p:cNvSpPr>
          <p:nvPr/>
        </p:nvSpPr>
        <p:spPr bwMode="auto">
          <a:xfrm>
            <a:off x="1017588" y="730250"/>
            <a:ext cx="7413625"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 name="Line 3"/>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024512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06380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71859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617926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688301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697703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3810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3810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9121816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表格占位符 2"/>
          <p:cNvSpPr>
            <a:spLocks noGrp="1"/>
          </p:cNvSpPr>
          <p:nvPr>
            <p:ph type="tbl" idx="1"/>
          </p:nvPr>
        </p:nvSpPr>
        <p:spPr>
          <a:xfrm>
            <a:off x="685800" y="1219200"/>
            <a:ext cx="8001000" cy="4876800"/>
          </a:xfrm>
        </p:spPr>
        <p:txBody>
          <a:bodyPr/>
          <a:lstStyle>
            <a:lvl1pPr>
              <a:defRPr b="0" i="0">
                <a:latin typeface="Microsoft YaHei Light" panose="020B0502040204020203" pitchFamily="34" charset="-122"/>
                <a:ea typeface="Microsoft YaHei Light" panose="020B0502040204020203" pitchFamily="34" charset="-122"/>
              </a:defRPr>
            </a:lvl1pPr>
          </a:lstStyle>
          <a:p>
            <a:pPr lvl="0"/>
            <a:r>
              <a:rPr lang="zh-CN" altLang="en-US" noProof="0" dirty="0"/>
              <a:t>单击图标添加表格</a:t>
            </a:r>
          </a:p>
        </p:txBody>
      </p:sp>
    </p:spTree>
    <p:extLst>
      <p:ext uri="{BB962C8B-B14F-4D97-AF65-F5344CB8AC3E}">
        <p14:creationId xmlns:p14="http://schemas.microsoft.com/office/powerpoint/2010/main" val="329091478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9243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62500" y="1219200"/>
            <a:ext cx="3924300" cy="4876800"/>
          </a:xfrm>
        </p:spPr>
        <p:txBody>
          <a:bodyPr/>
          <a:lstStyle/>
          <a:p>
            <a:pPr lvl="0"/>
            <a:r>
              <a:rPr lang="zh-CN" altLang="en-US" noProof="0"/>
              <a:t>单击图标添加剪 贴画</a:t>
            </a:r>
          </a:p>
        </p:txBody>
      </p:sp>
    </p:spTree>
    <p:extLst>
      <p:ext uri="{BB962C8B-B14F-4D97-AF65-F5344CB8AC3E}">
        <p14:creationId xmlns:p14="http://schemas.microsoft.com/office/powerpoint/2010/main" val="5430408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9243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219200"/>
            <a:ext cx="39243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658203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2"/>
          <p:cNvSpPr>
            <a:spLocks noChangeShapeType="1"/>
          </p:cNvSpPr>
          <p:nvPr/>
        </p:nvSpPr>
        <p:spPr bwMode="auto">
          <a:xfrm>
            <a:off x="1017588" y="73025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3600">
              <a:solidFill>
                <a:srgbClr val="9C2108"/>
              </a:solidFill>
              <a:latin typeface="Arial" panose="020B0604020202020204" pitchFamily="34" charset="0"/>
            </a:endParaRPr>
          </a:p>
        </p:txBody>
      </p:sp>
      <p:sp>
        <p:nvSpPr>
          <p:cNvPr id="3" name="Line 3"/>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3600">
              <a:solidFill>
                <a:srgbClr val="9C2108"/>
              </a:solidFill>
              <a:latin typeface="Arial" panose="020B0604020202020204" pitchFamily="34" charset="0"/>
            </a:endParaRPr>
          </a:p>
        </p:txBody>
      </p:sp>
    </p:spTree>
    <p:extLst>
      <p:ext uri="{BB962C8B-B14F-4D97-AF65-F5344CB8AC3E}">
        <p14:creationId xmlns:p14="http://schemas.microsoft.com/office/powerpoint/2010/main" val="11004759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0" i="0">
                <a:latin typeface="Microsoft YaHei Light" panose="020B0502040204020203" pitchFamily="34" charset="-122"/>
                <a:ea typeface="Microsoft YaHei Light" panose="020B0502040204020203" pitchFamily="34" charset="-122"/>
              </a:defRPr>
            </a:lvl1pPr>
            <a:lvl2pPr>
              <a:defRPr b="0" i="0">
                <a:latin typeface="Microsoft YaHei Light" panose="020B0502040204020203" pitchFamily="34" charset="-122"/>
                <a:ea typeface="Microsoft YaHei Light" panose="020B0502040204020203" pitchFamily="34" charset="-122"/>
              </a:defRPr>
            </a:lvl2pPr>
            <a:lvl3pPr>
              <a:defRPr b="0" i="0">
                <a:latin typeface="Microsoft YaHei Light" panose="020B0502040204020203" pitchFamily="34" charset="-122"/>
                <a:ea typeface="Microsoft YaHei Light" panose="020B0502040204020203" pitchFamily="34" charset="-122"/>
              </a:defRPr>
            </a:lvl3pPr>
            <a:lvl4pPr>
              <a:defRPr b="0" i="0">
                <a:latin typeface="Microsoft YaHei Light" panose="020B0502040204020203" pitchFamily="34" charset="-122"/>
                <a:ea typeface="Microsoft YaHei Light" panose="020B0502040204020203" pitchFamily="34" charset="-122"/>
              </a:defRPr>
            </a:lvl4pPr>
            <a:lvl5pPr>
              <a:defRPr b="0" i="0">
                <a:latin typeface="Microsoft YaHei Light" panose="020B0502040204020203" pitchFamily="34" charset="-122"/>
                <a:ea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931701624"/>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3810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3810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739637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内容占位符 2"/>
          <p:cNvSpPr>
            <a:spLocks noGrp="1"/>
          </p:cNvSpPr>
          <p:nvPr>
            <p:ph sz="half" idx="1"/>
          </p:nvPr>
        </p:nvSpPr>
        <p:spPr>
          <a:xfrm>
            <a:off x="6858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57896159"/>
      </p:ext>
    </p:extLst>
  </p:cSld>
  <p:clrMapOvr>
    <a:masterClrMapping/>
  </p:clrMapOvr>
  <p:transition>
    <p:wipe dir="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04907481"/>
      </p:ext>
    </p:extLst>
  </p:cSld>
  <p:clrMapOvr>
    <a:masterClrMapping/>
  </p:clrMapOvr>
  <p:transition>
    <p:wipe dir="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221984485"/>
      </p:ext>
    </p:extLst>
  </p:cSld>
  <p:clrMapOvr>
    <a:masterClrMapping/>
  </p:clrMapOvr>
  <p:transition>
    <p:wipe dir="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65405"/>
      </p:ext>
    </p:extLst>
  </p:cSld>
  <p:clrMapOvr>
    <a:masterClrMapping/>
  </p:clrMapOvr>
  <p:transition>
    <p:wipe dir="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59166245"/>
      </p:ext>
    </p:extLst>
  </p:cSld>
  <p:clrMapOvr>
    <a:masterClrMapping/>
  </p:clrMapOvr>
  <p:transition>
    <p:wipe dir="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93993915"/>
      </p:ext>
    </p:extLst>
  </p:cSld>
  <p:clrMapOvr>
    <a:masterClrMapping/>
  </p:clrMapOvr>
  <p:transition>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51824872"/>
      </p:ext>
    </p:extLst>
  </p:cSld>
  <p:clrMapOvr>
    <a:masterClrMapping/>
  </p:clrMapOvr>
  <p:transition>
    <p:wipe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3810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3810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68547312"/>
      </p:ext>
    </p:extLst>
  </p:cSld>
  <p:clrMapOvr>
    <a:masterClrMapping/>
  </p:clrMapOvr>
  <p:transition>
    <p:wipe dir="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表格占位符 2"/>
          <p:cNvSpPr>
            <a:spLocks noGrp="1"/>
          </p:cNvSpPr>
          <p:nvPr>
            <p:ph type="tbl" idx="1"/>
          </p:nvPr>
        </p:nvSpPr>
        <p:spPr>
          <a:xfrm>
            <a:off x="685800" y="1219200"/>
            <a:ext cx="8001000" cy="4876800"/>
          </a:xfrm>
        </p:spPr>
        <p:txBody>
          <a:bodyPr/>
          <a:lstStyle/>
          <a:p>
            <a:pPr lvl="0"/>
            <a:r>
              <a:rPr lang="zh-CN" altLang="en-US" noProof="0"/>
              <a:t>单击图标添加表格</a:t>
            </a:r>
          </a:p>
        </p:txBody>
      </p:sp>
    </p:spTree>
    <p:extLst>
      <p:ext uri="{BB962C8B-B14F-4D97-AF65-F5344CB8AC3E}">
        <p14:creationId xmlns:p14="http://schemas.microsoft.com/office/powerpoint/2010/main" val="913744480"/>
      </p:ext>
    </p:extLst>
  </p:cSld>
  <p:clrMapOvr>
    <a:masterClrMapping/>
  </p:clrMapOvr>
  <p:transition>
    <p:wipe dir="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文本占位符 2"/>
          <p:cNvSpPr>
            <a:spLocks noGrp="1"/>
          </p:cNvSpPr>
          <p:nvPr>
            <p:ph type="body" sz="half" idx="1"/>
          </p:nvPr>
        </p:nvSpPr>
        <p:spPr>
          <a:xfrm>
            <a:off x="685800" y="1219200"/>
            <a:ext cx="39243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62500" y="1219200"/>
            <a:ext cx="3924300" cy="4876800"/>
          </a:xfrm>
        </p:spPr>
        <p:txBody>
          <a:bodyPr/>
          <a:lstStyle/>
          <a:p>
            <a:pPr lvl="0"/>
            <a:r>
              <a:rPr lang="zh-CN" altLang="en-US" noProof="0"/>
              <a:t>单击图标添加剪 贴画</a:t>
            </a:r>
          </a:p>
        </p:txBody>
      </p:sp>
    </p:spTree>
    <p:extLst>
      <p:ext uri="{BB962C8B-B14F-4D97-AF65-F5344CB8AC3E}">
        <p14:creationId xmlns:p14="http://schemas.microsoft.com/office/powerpoint/2010/main" val="125907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表格占位符 2"/>
          <p:cNvSpPr>
            <a:spLocks noGrp="1"/>
          </p:cNvSpPr>
          <p:nvPr>
            <p:ph type="tbl" idx="1"/>
          </p:nvPr>
        </p:nvSpPr>
        <p:spPr>
          <a:xfrm>
            <a:off x="685800" y="1219200"/>
            <a:ext cx="8001000" cy="4876800"/>
          </a:xfrm>
        </p:spPr>
        <p:txBody>
          <a:bodyPr/>
          <a:lstStyle/>
          <a:p>
            <a:pPr lvl="0"/>
            <a:r>
              <a:rPr lang="zh-CN" altLang="en-US" noProof="0"/>
              <a:t>单击图标添加表格</a:t>
            </a:r>
          </a:p>
        </p:txBody>
      </p:sp>
    </p:spTree>
    <p:extLst>
      <p:ext uri="{BB962C8B-B14F-4D97-AF65-F5344CB8AC3E}">
        <p14:creationId xmlns:p14="http://schemas.microsoft.com/office/powerpoint/2010/main" val="2783169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85800" y="685800"/>
            <a:ext cx="7772400" cy="2127250"/>
          </a:xfrm>
        </p:spPr>
        <p:txBody>
          <a:bodyPr/>
          <a:lstStyle>
            <a:lvl1pPr algn="ctr">
              <a:defRPr sz="5800">
                <a:solidFill>
                  <a:srgbClr val="000099"/>
                </a:solidFill>
              </a:defRPr>
            </a:lvl1pPr>
          </a:lstStyle>
          <a:p>
            <a:pPr lvl="0"/>
            <a:r>
              <a:rPr lang="zh-CN" altLang="en-US" noProof="0"/>
              <a:t>单击此处编辑母版标题样式</a:t>
            </a:r>
            <a:endParaRPr lang="en-US" altLang="zh-CN" noProof="0" dirty="0"/>
          </a:p>
        </p:txBody>
      </p:sp>
      <p:sp>
        <p:nvSpPr>
          <p:cNvPr id="20483" name="Rectangle 3"/>
          <p:cNvSpPr>
            <a:spLocks noGrp="1" noChangeArrowheads="1"/>
          </p:cNvSpPr>
          <p:nvPr>
            <p:ph type="subTitle" idx="1"/>
          </p:nvPr>
        </p:nvSpPr>
        <p:spPr>
          <a:xfrm>
            <a:off x="1371600" y="3270250"/>
            <a:ext cx="6400800" cy="2209800"/>
          </a:xfrm>
        </p:spPr>
        <p:txBody>
          <a:bodyPr/>
          <a:lstStyle>
            <a:lvl1pPr marL="0" indent="0" algn="ctr">
              <a:buFont typeface="Wingdings" pitchFamily="2" charset="2"/>
              <a:buNone/>
              <a:defRPr sz="3000"/>
            </a:lvl1pPr>
          </a:lstStyle>
          <a:p>
            <a:pPr lvl="0"/>
            <a:r>
              <a:rPr lang="zh-CN" altLang="en-US" noProof="0"/>
              <a:t>单击此处编辑母版副标题样式</a:t>
            </a:r>
            <a:endParaRPr lang="en-US" altLang="zh-CN" noProof="0" dirty="0"/>
          </a:p>
        </p:txBody>
      </p:sp>
      <p:sp>
        <p:nvSpPr>
          <p:cNvPr id="4" name="Rectangle 4">
            <a:extLst>
              <a:ext uri="{FF2B5EF4-FFF2-40B4-BE49-F238E27FC236}">
                <a16:creationId xmlns:a16="http://schemas.microsoft.com/office/drawing/2014/main" id="{E09BD3CA-B5E2-154D-91E7-7665B78A30F7}"/>
              </a:ext>
            </a:extLst>
          </p:cNvPr>
          <p:cNvSpPr>
            <a:spLocks noGrp="1" noChangeArrowheads="1"/>
          </p:cNvSpPr>
          <p:nvPr>
            <p:ph type="dt" sz="half" idx="10"/>
          </p:nvPr>
        </p:nvSpPr>
        <p:spPr bwMode="auto">
          <a:xfrm>
            <a:off x="457200" y="6248400"/>
            <a:ext cx="2133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a:defRPr/>
            </a:pPr>
            <a:fld id="{854BE6BC-7C0B-4F4A-8F46-AC60C533F674}" type="datetime6">
              <a:rPr lang="zh-CN" altLang="en-US" b="0">
                <a:solidFill>
                  <a:srgbClr val="000000"/>
                </a:solidFill>
                <a:latin typeface="Verdana" panose="020B0604030504040204" pitchFamily="34" charset="0"/>
              </a:rPr>
              <a:pPr>
                <a:defRPr/>
              </a:pPr>
              <a:t>2020年10月</a:t>
            </a:fld>
            <a:endParaRPr lang="en-US" altLang="zh-CN" b="0">
              <a:solidFill>
                <a:srgbClr val="000000"/>
              </a:solidFill>
              <a:latin typeface="Verdana" panose="020B0604030504040204" pitchFamily="34" charset="0"/>
            </a:endParaRPr>
          </a:p>
        </p:txBody>
      </p:sp>
      <p:sp>
        <p:nvSpPr>
          <p:cNvPr id="5" name="Rectangle 5">
            <a:extLst>
              <a:ext uri="{FF2B5EF4-FFF2-40B4-BE49-F238E27FC236}">
                <a16:creationId xmlns:a16="http://schemas.microsoft.com/office/drawing/2014/main" id="{525BC743-755D-7B40-951F-A75B657F7CC9}"/>
              </a:ext>
            </a:extLst>
          </p:cNvPr>
          <p:cNvSpPr>
            <a:spLocks noGrp="1" noChangeArrowheads="1"/>
          </p:cNvSpPr>
          <p:nvPr>
            <p:ph type="ftr" sz="quarter" idx="11"/>
          </p:nvPr>
        </p:nvSpPr>
        <p:spPr bwMode="auto">
          <a:xfrm>
            <a:off x="3124200" y="6248400"/>
            <a:ext cx="2895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atin typeface="+mn-lt"/>
                <a:ea typeface="+mn-ea"/>
                <a:cs typeface="+mn-cs"/>
              </a:defRPr>
            </a:lvl1pPr>
          </a:lstStyle>
          <a:p>
            <a:pPr>
              <a:defRPr/>
            </a:pPr>
            <a:endParaRPr lang="en-US" altLang="zh-CN" b="0">
              <a:solidFill>
                <a:srgbClr val="000000"/>
              </a:solidFill>
            </a:endParaRPr>
          </a:p>
        </p:txBody>
      </p:sp>
      <p:sp>
        <p:nvSpPr>
          <p:cNvPr id="6" name="Rectangle 6">
            <a:extLst>
              <a:ext uri="{FF2B5EF4-FFF2-40B4-BE49-F238E27FC236}">
                <a16:creationId xmlns:a16="http://schemas.microsoft.com/office/drawing/2014/main" id="{FB308C98-3995-534D-9289-88A4E74EED45}"/>
              </a:ext>
            </a:extLst>
          </p:cNvPr>
          <p:cNvSpPr>
            <a:spLocks noGrp="1" noChangeArrowheads="1"/>
          </p:cNvSpPr>
          <p:nvPr>
            <p:ph type="sldNum" sz="quarter" idx="12"/>
          </p:nvPr>
        </p:nvSpPr>
        <p:spPr bwMode="auto">
          <a:xfrm>
            <a:off x="6553200" y="6248400"/>
            <a:ext cx="2133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fld id="{84AD08F1-A548-5F4C-82C4-2B47F89C3B0E}" type="slidenum">
              <a:rPr lang="en-US" altLang="zh-CN" b="0">
                <a:solidFill>
                  <a:srgbClr val="000000"/>
                </a:solidFill>
                <a:latin typeface="Verdana" panose="020B0604030504040204" pitchFamily="34" charset="0"/>
              </a:rPr>
              <a:pPr>
                <a:defRPr/>
              </a:pPr>
              <a:t>‹#›</a:t>
            </a:fld>
            <a:endParaRPr lang="en-US" altLang="zh-CN" b="0">
              <a:solidFill>
                <a:srgbClr val="000000"/>
              </a:solidFill>
              <a:latin typeface="Verdana" panose="020B0604030504040204" pitchFamily="34" charset="0"/>
            </a:endParaRPr>
          </a:p>
        </p:txBody>
      </p:sp>
    </p:spTree>
    <p:extLst>
      <p:ext uri="{BB962C8B-B14F-4D97-AF65-F5344CB8AC3E}">
        <p14:creationId xmlns:p14="http://schemas.microsoft.com/office/powerpoint/2010/main" val="3811242764"/>
      </p:ext>
    </p:extLst>
  </p:cSld>
  <p:clrMapOvr>
    <a:masterClrMapping/>
  </p:clrMapOvr>
  <p:transition>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solidFill>
                  <a:srgbClr val="000099"/>
                </a:solidFill>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598906589"/>
      </p:ext>
    </p:extLst>
  </p:cSld>
  <p:clrMapOvr>
    <a:masterClrMapping/>
  </p:clrMapOvr>
  <p:transition>
    <p:wipe dir="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001679883"/>
      </p:ext>
    </p:extLst>
  </p:cSld>
  <p:clrMapOvr>
    <a:masterClrMapping/>
  </p:clrMapOvr>
  <p:transition>
    <p:wipe dir="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292556468"/>
      </p:ext>
    </p:extLst>
  </p:cSld>
  <p:clrMapOvr>
    <a:masterClrMapping/>
  </p:clrMapOvr>
  <p:transition>
    <p:wipe dir="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lang="zh-CN" altLang="en-US"/>
              <a:t>单击此处编辑母版标题样式</a:t>
            </a:r>
            <a:endParaRPr lang="zh-CN" altLang="en-US" dirty="0"/>
          </a:p>
        </p:txBody>
      </p:sp>
      <p:sp>
        <p:nvSpPr>
          <p:cNvPr id="3" name="内容占位符 2"/>
          <p:cNvSpPr>
            <a:spLocks noGrp="1"/>
          </p:cNvSpPr>
          <p:nvPr>
            <p:ph sz="half" idx="1"/>
          </p:nvPr>
        </p:nvSpPr>
        <p:spPr>
          <a:xfrm>
            <a:off x="457200" y="1371600"/>
            <a:ext cx="4038600" cy="4759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371600"/>
            <a:ext cx="4038600" cy="4759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28265200"/>
      </p:ext>
    </p:extLst>
  </p:cSld>
  <p:clrMapOvr>
    <a:masterClrMapping/>
  </p:clrMapOvr>
  <p:transition>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533400"/>
          </a:xfrm>
        </p:spPr>
        <p:txBody>
          <a:bodyPr/>
          <a:lstStyle>
            <a:lvl1pPr>
              <a:defRPr sz="3200"/>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457200" y="10668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9050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文本占位符 4"/>
          <p:cNvSpPr>
            <a:spLocks noGrp="1"/>
          </p:cNvSpPr>
          <p:nvPr>
            <p:ph type="body" sz="quarter" idx="3"/>
          </p:nvPr>
        </p:nvSpPr>
        <p:spPr>
          <a:xfrm>
            <a:off x="4648200" y="10668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8200" y="19050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448199393"/>
      </p:ext>
    </p:extLst>
  </p:cSld>
  <p:clrMapOvr>
    <a:masterClrMapping/>
  </p:clrMapOvr>
  <p:transition>
    <p:wipe dir="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682356897"/>
      </p:ext>
    </p:extLst>
  </p:cSld>
  <p:clrMapOvr>
    <a:masterClrMapping/>
  </p:clrMapOvr>
  <p:transition>
    <p:wipe dir="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14172"/>
      </p:ext>
    </p:extLst>
  </p:cSld>
  <p:clrMapOvr>
    <a:masterClrMapping/>
  </p:clrMapOvr>
  <p:transition>
    <p:wipe dir="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3008313" cy="533400"/>
          </a:xfrm>
        </p:spPr>
        <p:txBody>
          <a:bodyPr/>
          <a:lstStyle>
            <a:lvl1pPr algn="l">
              <a:defRPr sz="20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60885180"/>
      </p:ext>
    </p:extLst>
  </p:cSld>
  <p:clrMapOvr>
    <a:masterClrMapping/>
  </p:clrMapOvr>
  <p:transition>
    <p:wipe dir="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14675910"/>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9243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62500" y="1219200"/>
            <a:ext cx="3924300" cy="4876800"/>
          </a:xfrm>
        </p:spPr>
        <p:txBody>
          <a:bodyPr/>
          <a:lstStyle/>
          <a:p>
            <a:pPr lvl="0"/>
            <a:r>
              <a:rPr lang="zh-CN" altLang="en-US" noProof="0"/>
              <a:t>单击图标添加剪 贴画</a:t>
            </a:r>
          </a:p>
        </p:txBody>
      </p:sp>
    </p:spTree>
    <p:extLst>
      <p:ext uri="{BB962C8B-B14F-4D97-AF65-F5344CB8AC3E}">
        <p14:creationId xmlns:p14="http://schemas.microsoft.com/office/powerpoint/2010/main" val="172723847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10798652"/>
      </p:ext>
    </p:extLst>
  </p:cSld>
  <p:clrMapOvr>
    <a:masterClrMapping/>
  </p:clrMapOvr>
  <p:transition>
    <p:wipe dir="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0"/>
            <a:ext cx="2057400" cy="58261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04800"/>
            <a:ext cx="6019800" cy="58261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08037420"/>
      </p:ext>
    </p:extLst>
  </p:cSld>
  <p:clrMapOvr>
    <a:masterClrMapping/>
  </p:clrMapOvr>
  <p:transition>
    <p:wipe dir="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229600" cy="533400"/>
          </a:xfrm>
        </p:spPr>
        <p:txBody>
          <a:bodyPr/>
          <a:lstStyle>
            <a:lvl1pPr>
              <a:defRPr sz="3200"/>
            </a:lvl1pPr>
          </a:lstStyle>
          <a:p>
            <a:r>
              <a:rPr lang="zh-CN" altLang="en-US"/>
              <a:t>单击此处编辑母版标题样式</a:t>
            </a:r>
            <a:endParaRPr lang="zh-CN" altLang="en-US" dirty="0"/>
          </a:p>
        </p:txBody>
      </p:sp>
      <p:sp>
        <p:nvSpPr>
          <p:cNvPr id="3" name="表格占位符 2"/>
          <p:cNvSpPr>
            <a:spLocks noGrp="1"/>
          </p:cNvSpPr>
          <p:nvPr>
            <p:ph type="tbl" idx="1"/>
          </p:nvPr>
        </p:nvSpPr>
        <p:spPr>
          <a:xfrm>
            <a:off x="457200" y="990600"/>
            <a:ext cx="8229600" cy="5140325"/>
          </a:xfrm>
        </p:spPr>
        <p:txBody>
          <a:bodyPr/>
          <a:lstStyle/>
          <a:p>
            <a:pPr lvl="0"/>
            <a:r>
              <a:rPr lang="zh-CN" altLang="en-US" noProof="0"/>
              <a:t>单击图标添加表格</a:t>
            </a:r>
            <a:endParaRPr lang="zh-CN" altLang="en-US" noProof="0" dirty="0"/>
          </a:p>
        </p:txBody>
      </p:sp>
    </p:spTree>
    <p:extLst>
      <p:ext uri="{BB962C8B-B14F-4D97-AF65-F5344CB8AC3E}">
        <p14:creationId xmlns:p14="http://schemas.microsoft.com/office/powerpoint/2010/main" val="4130649582"/>
      </p:ext>
    </p:extLst>
  </p:cSld>
  <p:clrMapOvr>
    <a:masterClrMapping/>
  </p:clrMapOvr>
  <p:transition>
    <p:wipe dir="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457200"/>
          </a:xfrm>
        </p:spPr>
        <p:txBody>
          <a:bodyPr/>
          <a:lstStyle>
            <a:lvl1pPr>
              <a:defRPr sz="3200"/>
            </a:lvl1pPr>
          </a:lstStyle>
          <a:p>
            <a:r>
              <a:rPr lang="zh-CN" altLang="en-US"/>
              <a:t>单击此处编辑母版标题样式</a:t>
            </a:r>
            <a:endParaRPr lang="zh-CN" altLang="en-US" dirty="0"/>
          </a:p>
        </p:txBody>
      </p:sp>
      <p:sp>
        <p:nvSpPr>
          <p:cNvPr id="3" name="文本占位符 2"/>
          <p:cNvSpPr>
            <a:spLocks noGrp="1"/>
          </p:cNvSpPr>
          <p:nvPr>
            <p:ph type="body" sz="half" idx="1"/>
          </p:nvPr>
        </p:nvSpPr>
        <p:spPr>
          <a:xfrm>
            <a:off x="457200" y="1066800"/>
            <a:ext cx="4038600" cy="5064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quarter" idx="2"/>
          </p:nvPr>
        </p:nvSpPr>
        <p:spPr>
          <a:xfrm>
            <a:off x="4648200" y="1066801"/>
            <a:ext cx="4038600" cy="2438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内容占位符 4"/>
          <p:cNvSpPr>
            <a:spLocks noGrp="1"/>
          </p:cNvSpPr>
          <p:nvPr>
            <p:ph sz="quarter" idx="3"/>
          </p:nvPr>
        </p:nvSpPr>
        <p:spPr>
          <a:xfrm>
            <a:off x="4648200" y="3581400"/>
            <a:ext cx="4038600" cy="2549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6264862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960438"/>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600200"/>
            <a:ext cx="4038600" cy="4530725"/>
          </a:xfrm>
        </p:spPr>
        <p:txBody>
          <a:bodyPr/>
          <a:lstStyle/>
          <a:p>
            <a:pPr lvl="0"/>
            <a:endParaRPr lang="zh-CN" altLang="en-US" noProof="0"/>
          </a:p>
        </p:txBody>
      </p:sp>
    </p:spTree>
    <p:extLst>
      <p:ext uri="{BB962C8B-B14F-4D97-AF65-F5344CB8AC3E}">
        <p14:creationId xmlns:p14="http://schemas.microsoft.com/office/powerpoint/2010/main" val="1821897745"/>
      </p:ext>
    </p:extLst>
  </p:cSld>
  <p:clrMapOvr>
    <a:masterClrMapping/>
  </p:clrMapOvr>
  <p:transition>
    <p:random/>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3352" y="1834003"/>
            <a:ext cx="2647792" cy="3857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p:cNvSpPr>
            <a:spLocks noGrp="1"/>
          </p:cNvSpPr>
          <p:nvPr>
            <p:ph sz="half" idx="11"/>
          </p:nvPr>
        </p:nvSpPr>
        <p:spPr>
          <a:xfrm>
            <a:off x="4822857" y="1834003"/>
            <a:ext cx="2647792" cy="3857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8">
            <a:extLst>
              <a:ext uri="{FF2B5EF4-FFF2-40B4-BE49-F238E27FC236}">
                <a16:creationId xmlns:a16="http://schemas.microsoft.com/office/drawing/2014/main" id="{920D8D19-5BC4-465C-B3D3-25448F883B34}"/>
              </a:ext>
            </a:extLst>
          </p:cNvPr>
          <p:cNvSpPr>
            <a:spLocks noGrp="1"/>
          </p:cNvSpPr>
          <p:nvPr>
            <p:ph type="sldNum" sz="quarter" idx="10"/>
          </p:nvPr>
        </p:nvSpPr>
        <p:spPr>
          <a:xfrm>
            <a:off x="8814547" y="6116439"/>
            <a:ext cx="463925" cy="466218"/>
          </a:xfrm>
          <a:prstGeom prst="rect">
            <a:avLst/>
          </a:prstGeom>
          <a:noFill/>
        </p:spPr>
        <p:txBody>
          <a:bodyPr wrap="square" rtlCol="0">
            <a:spAutoFit/>
          </a:bodyPr>
          <a:lstStyle>
            <a:lvl1pPr>
              <a:lnSpc>
                <a:spcPts val="1450"/>
              </a:lnSpc>
              <a:defRPr lang="uk-UA" sz="1100" b="1" smtClean="0">
                <a:solidFill>
                  <a:schemeClr val="accent2"/>
                </a:solidFill>
                <a:latin typeface="Calibri" charset="0"/>
                <a:ea typeface="Calibri" charset="0"/>
                <a:cs typeface="Calibri" charset="0"/>
              </a:defRPr>
            </a:lvl1pPr>
          </a:lstStyle>
          <a:p>
            <a:pPr eaLnBrk="0" hangingPunct="0"/>
            <a:r>
              <a:rPr lang="en-US">
                <a:solidFill>
                  <a:srgbClr val="FF0000"/>
                </a:solidFill>
              </a:rPr>
              <a:t>page</a:t>
            </a:r>
          </a:p>
          <a:p>
            <a:pPr eaLnBrk="0" hangingPunct="0"/>
            <a:r>
              <a:rPr lang="en-US">
                <a:solidFill>
                  <a:srgbClr val="FF0000"/>
                </a:solidFill>
              </a:rPr>
              <a:t>0</a:t>
            </a:r>
            <a:fld id="{37D409AB-2201-4E18-8A34-C31753AD9B06}" type="slidenum">
              <a:rPr lang="en-US">
                <a:solidFill>
                  <a:srgbClr val="FF0000"/>
                </a:solidFill>
              </a:rPr>
              <a:pPr eaLnBrk="0" hangingPunct="0"/>
              <a:t>‹#›</a:t>
            </a:fld>
            <a:endParaRPr lang="en-US">
              <a:solidFill>
                <a:srgbClr val="FF0000"/>
              </a:solidFill>
            </a:endParaRPr>
          </a:p>
        </p:txBody>
      </p:sp>
    </p:spTree>
    <p:extLst>
      <p:ext uri="{BB962C8B-B14F-4D97-AF65-F5344CB8AC3E}">
        <p14:creationId xmlns:p14="http://schemas.microsoft.com/office/powerpoint/2010/main" val="105820878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Footer Placeholder 4"/>
          <p:cNvSpPr>
            <a:spLocks noGrp="1"/>
          </p:cNvSpPr>
          <p:nvPr>
            <p:ph type="ftr" sz="quarter" idx="3"/>
          </p:nvPr>
        </p:nvSpPr>
        <p:spPr>
          <a:xfrm>
            <a:off x="1691646" y="6356350"/>
            <a:ext cx="5972231" cy="501650"/>
          </a:xfrm>
          <a:prstGeom prst="rect">
            <a:avLst/>
          </a:prstGeom>
        </p:spPr>
        <p:txBody>
          <a:bodyPr vert="horz" lIns="91440" tIns="45720" rIns="91440" bIns="45720" rtlCol="0" anchor="ctr"/>
          <a:lstStyle>
            <a:lvl1pPr algn="r">
              <a:defRPr sz="900">
                <a:solidFill>
                  <a:schemeClr val="tx1">
                    <a:tint val="75000"/>
                  </a:schemeClr>
                </a:solidFill>
              </a:defRPr>
            </a:lvl1pPr>
          </a:lstStyle>
          <a:p>
            <a:pPr eaLnBrk="0" hangingPunct="0"/>
            <a:endParaRPr kumimoji="1" lang="zh-CN" altLang="en-US" b="0">
              <a:solidFill>
                <a:srgbClr val="000000">
                  <a:tint val="75000"/>
                </a:srgbClr>
              </a:solidFill>
              <a:latin typeface="Verdana" panose="020B0604030504040204" pitchFamily="34" charset="0"/>
            </a:endParaRPr>
          </a:p>
        </p:txBody>
      </p:sp>
      <p:pic>
        <p:nvPicPr>
          <p:cNvPr id="7" name="Picture 6" descr="CMMI-Partner_Horizontal_Full-Color_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141" y="6338456"/>
            <a:ext cx="2182298" cy="328242"/>
          </a:xfrm>
          <a:prstGeom prst="rect">
            <a:avLst/>
          </a:prstGeom>
        </p:spPr>
      </p:pic>
    </p:spTree>
    <p:extLst>
      <p:ext uri="{BB962C8B-B14F-4D97-AF65-F5344CB8AC3E}">
        <p14:creationId xmlns:p14="http://schemas.microsoft.com/office/powerpoint/2010/main" val="3006684739"/>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9801" name="副标题 2"/>
          <p:cNvSpPr>
            <a:spLocks noGrp="1"/>
          </p:cNvSpPr>
          <p:nvPr userDrawn="1">
            <p:ph type="subTitle" idx="1" hasCustomPrompt="1"/>
          </p:nvPr>
        </p:nvSpPr>
        <p:spPr>
          <a:xfrm>
            <a:off x="5034814" y="3201869"/>
            <a:ext cx="3605552" cy="731467"/>
          </a:xfrm>
        </p:spPr>
        <p:txBody>
          <a:bodyPr anchor="ctr">
            <a:normAutofit/>
          </a:bodyPr>
          <a:lstStyle>
            <a:lvl1pPr marL="0" marR="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sz="1500">
                <a:solidFill>
                  <a:schemeClr val="tx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dirty="0"/>
              <a:t>Click to edit Master subtitle style</a:t>
            </a:r>
          </a:p>
          <a:p>
            <a:endParaRPr lang="zh-CN" altLang="en-US" dirty="0"/>
          </a:p>
        </p:txBody>
      </p:sp>
      <p:sp>
        <p:nvSpPr>
          <p:cNvPr id="9802" name="标题 1"/>
          <p:cNvSpPr>
            <a:spLocks noGrp="1"/>
          </p:cNvSpPr>
          <p:nvPr userDrawn="1">
            <p:ph type="ctrTitle" hasCustomPrompt="1"/>
          </p:nvPr>
        </p:nvSpPr>
        <p:spPr>
          <a:xfrm>
            <a:off x="5034814" y="1957757"/>
            <a:ext cx="3605552" cy="1226182"/>
          </a:xfrm>
        </p:spPr>
        <p:txBody>
          <a:bodyPr anchor="ctr">
            <a:normAutofit/>
          </a:bodyPr>
          <a:lstStyle>
            <a:lvl1pPr algn="l">
              <a:defRPr sz="2700">
                <a:solidFill>
                  <a:schemeClr val="tx1"/>
                </a:solidFill>
              </a:defRPr>
            </a:lvl1pPr>
          </a:lstStyle>
          <a:p>
            <a:r>
              <a:rPr lang="en-US" altLang="zh-CN" dirty="0"/>
              <a:t>Click to edit Master title style</a:t>
            </a:r>
            <a:endParaRPr lang="zh-CN" altLang="en-US" dirty="0"/>
          </a:p>
        </p:txBody>
      </p:sp>
      <p:sp>
        <p:nvSpPr>
          <p:cNvPr id="9" name="图片占位符 8">
            <a:extLst>
              <a:ext uri="{FF2B5EF4-FFF2-40B4-BE49-F238E27FC236}">
                <a16:creationId xmlns:a16="http://schemas.microsoft.com/office/drawing/2014/main" id="{F74A9276-AE6F-4E2E-92A7-68AA339F34FB}"/>
              </a:ext>
            </a:extLst>
          </p:cNvPr>
          <p:cNvSpPr>
            <a:spLocks noGrp="1"/>
          </p:cNvSpPr>
          <p:nvPr>
            <p:ph type="pic" sz="quarter" idx="12"/>
          </p:nvPr>
        </p:nvSpPr>
        <p:spPr>
          <a:xfrm>
            <a:off x="503634" y="0"/>
            <a:ext cx="4170177" cy="6858000"/>
          </a:xfrm>
          <a:custGeom>
            <a:avLst/>
            <a:gdLst>
              <a:gd name="connsiteX0" fmla="*/ 1649601 w 5059038"/>
              <a:gd name="connsiteY0" fmla="*/ 0 h 6858000"/>
              <a:gd name="connsiteX1" fmla="*/ 5059038 w 5059038"/>
              <a:gd name="connsiteY1" fmla="*/ 0 h 6858000"/>
              <a:gd name="connsiteX2" fmla="*/ 3409437 w 5059038"/>
              <a:gd name="connsiteY2" fmla="*/ 6858000 h 6858000"/>
              <a:gd name="connsiteX3" fmla="*/ 0 w 50590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59038" h="6858000">
                <a:moveTo>
                  <a:pt x="1649601" y="0"/>
                </a:moveTo>
                <a:lnTo>
                  <a:pt x="5059038" y="0"/>
                </a:lnTo>
                <a:lnTo>
                  <a:pt x="3409437" y="6858000"/>
                </a:lnTo>
                <a:lnTo>
                  <a:pt x="0" y="6858000"/>
                </a:lnTo>
                <a:close/>
              </a:path>
            </a:pathLst>
          </a:custGeom>
        </p:spPr>
        <p:txBody>
          <a:bodyPr wrap="square">
            <a:noAutofit/>
          </a:bodyPr>
          <a:lstStyle>
            <a:lvl1pPr>
              <a:defRPr>
                <a:solidFill>
                  <a:schemeClr val="tx1">
                    <a:alpha val="0"/>
                  </a:schemeClr>
                </a:solidFill>
              </a:defRPr>
            </a:lvl1pPr>
          </a:lstStyle>
          <a:p>
            <a:endParaRPr lang="zh-CN" altLang="en-US"/>
          </a:p>
        </p:txBody>
      </p:sp>
      <p:sp>
        <p:nvSpPr>
          <p:cNvPr id="15" name="文本占位符 14">
            <a:extLst>
              <a:ext uri="{FF2B5EF4-FFF2-40B4-BE49-F238E27FC236}">
                <a16:creationId xmlns:a16="http://schemas.microsoft.com/office/drawing/2014/main" id="{EB1FD87C-70ED-454C-BADA-AD9D81B8BAD6}"/>
              </a:ext>
            </a:extLst>
          </p:cNvPr>
          <p:cNvSpPr>
            <a:spLocks noGrp="1"/>
          </p:cNvSpPr>
          <p:nvPr>
            <p:ph type="body" sz="quarter" idx="13"/>
          </p:nvPr>
        </p:nvSpPr>
        <p:spPr>
          <a:xfrm>
            <a:off x="3319939" y="4923431"/>
            <a:ext cx="2059305" cy="526499"/>
          </a:xfrm>
          <a:custGeom>
            <a:avLst/>
            <a:gdLst>
              <a:gd name="connsiteX0" fmla="*/ 125881 w 2745740"/>
              <a:gd name="connsiteY0" fmla="*/ 0 h 526499"/>
              <a:gd name="connsiteX1" fmla="*/ 2745740 w 2745740"/>
              <a:gd name="connsiteY1" fmla="*/ 0 h 526499"/>
              <a:gd name="connsiteX2" fmla="*/ 2619859 w 2745740"/>
              <a:gd name="connsiteY2" fmla="*/ 526499 h 526499"/>
              <a:gd name="connsiteX3" fmla="*/ 0 w 2745740"/>
              <a:gd name="connsiteY3" fmla="*/ 526499 h 526499"/>
            </a:gdLst>
            <a:ahLst/>
            <a:cxnLst>
              <a:cxn ang="0">
                <a:pos x="connsiteX0" y="connsiteY0"/>
              </a:cxn>
              <a:cxn ang="0">
                <a:pos x="connsiteX1" y="connsiteY1"/>
              </a:cxn>
              <a:cxn ang="0">
                <a:pos x="connsiteX2" y="connsiteY2"/>
              </a:cxn>
              <a:cxn ang="0">
                <a:pos x="connsiteX3" y="connsiteY3"/>
              </a:cxn>
            </a:cxnLst>
            <a:rect l="l" t="t" r="r" b="b"/>
            <a:pathLst>
              <a:path w="2745740" h="526499">
                <a:moveTo>
                  <a:pt x="125881" y="0"/>
                </a:moveTo>
                <a:lnTo>
                  <a:pt x="2745740" y="0"/>
                </a:lnTo>
                <a:lnTo>
                  <a:pt x="2619859" y="526499"/>
                </a:lnTo>
                <a:lnTo>
                  <a:pt x="0" y="526499"/>
                </a:lnTo>
                <a:close/>
              </a:path>
            </a:pathLst>
          </a:custGeom>
          <a:solidFill>
            <a:schemeClr val="accent1"/>
          </a:solidFill>
        </p:spPr>
        <p:txBody>
          <a:bodyPr wrap="square">
            <a:noAutofit/>
          </a:bodyPr>
          <a:lstStyle>
            <a:lvl1pPr marL="0" indent="0">
              <a:buNone/>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endParaRPr lang="zh-CN" altLang="en-US" dirty="0"/>
          </a:p>
        </p:txBody>
      </p:sp>
      <p:sp>
        <p:nvSpPr>
          <p:cNvPr id="16" name="文本占位符 15">
            <a:extLst>
              <a:ext uri="{FF2B5EF4-FFF2-40B4-BE49-F238E27FC236}">
                <a16:creationId xmlns:a16="http://schemas.microsoft.com/office/drawing/2014/main" id="{4B78E6A6-9858-43A4-8E8C-8C61823476DD}"/>
              </a:ext>
            </a:extLst>
          </p:cNvPr>
          <p:cNvSpPr>
            <a:spLocks noGrp="1"/>
          </p:cNvSpPr>
          <p:nvPr>
            <p:ph type="body" sz="quarter" idx="14"/>
          </p:nvPr>
        </p:nvSpPr>
        <p:spPr>
          <a:xfrm>
            <a:off x="5292329" y="4923431"/>
            <a:ext cx="2059305" cy="526499"/>
          </a:xfrm>
          <a:custGeom>
            <a:avLst/>
            <a:gdLst>
              <a:gd name="connsiteX0" fmla="*/ 125881 w 2745740"/>
              <a:gd name="connsiteY0" fmla="*/ 0 h 526499"/>
              <a:gd name="connsiteX1" fmla="*/ 2745740 w 2745740"/>
              <a:gd name="connsiteY1" fmla="*/ 0 h 526499"/>
              <a:gd name="connsiteX2" fmla="*/ 2619859 w 2745740"/>
              <a:gd name="connsiteY2" fmla="*/ 526499 h 526499"/>
              <a:gd name="connsiteX3" fmla="*/ 0 w 2745740"/>
              <a:gd name="connsiteY3" fmla="*/ 526499 h 526499"/>
            </a:gdLst>
            <a:ahLst/>
            <a:cxnLst>
              <a:cxn ang="0">
                <a:pos x="connsiteX0" y="connsiteY0"/>
              </a:cxn>
              <a:cxn ang="0">
                <a:pos x="connsiteX1" y="connsiteY1"/>
              </a:cxn>
              <a:cxn ang="0">
                <a:pos x="connsiteX2" y="connsiteY2"/>
              </a:cxn>
              <a:cxn ang="0">
                <a:pos x="connsiteX3" y="connsiteY3"/>
              </a:cxn>
            </a:cxnLst>
            <a:rect l="l" t="t" r="r" b="b"/>
            <a:pathLst>
              <a:path w="2745740" h="526499">
                <a:moveTo>
                  <a:pt x="125881" y="0"/>
                </a:moveTo>
                <a:lnTo>
                  <a:pt x="2745740" y="0"/>
                </a:lnTo>
                <a:lnTo>
                  <a:pt x="2619859" y="526499"/>
                </a:lnTo>
                <a:lnTo>
                  <a:pt x="0" y="526499"/>
                </a:lnTo>
                <a:close/>
              </a:path>
            </a:pathLst>
          </a:custGeom>
          <a:solidFill>
            <a:schemeClr val="accent2"/>
          </a:solidFill>
        </p:spPr>
        <p:txBody>
          <a:bodyPr wrap="square">
            <a:noAutofit/>
          </a:bodyPr>
          <a:lstStyle>
            <a:lvl1pPr marL="0" indent="0">
              <a:buNone/>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endParaRPr lang="zh-CN" altLang="en-US" dirty="0"/>
          </a:p>
        </p:txBody>
      </p:sp>
      <p:sp>
        <p:nvSpPr>
          <p:cNvPr id="12" name="文本占位符 13"/>
          <p:cNvSpPr>
            <a:spLocks noGrp="1"/>
          </p:cNvSpPr>
          <p:nvPr userDrawn="1">
            <p:ph type="body" sz="quarter" idx="10" hasCustomPrompt="1"/>
          </p:nvPr>
        </p:nvSpPr>
        <p:spPr>
          <a:xfrm>
            <a:off x="3499486" y="5030201"/>
            <a:ext cx="1792843" cy="304612"/>
          </a:xfrm>
        </p:spPr>
        <p:txBody>
          <a:bodyPr vert="horz" anchor="ctr">
            <a:noAutofit/>
          </a:bodyPr>
          <a:lstStyle>
            <a:lvl1pPr marL="0" indent="0" algn="l">
              <a:buNone/>
              <a:defRPr sz="1125" b="0">
                <a:solidFill>
                  <a:schemeClr val="bg1"/>
                </a:solidFill>
              </a:defRPr>
            </a:lvl1pPr>
            <a:lvl2pPr marL="342883" indent="0">
              <a:buNone/>
              <a:defRPr/>
            </a:lvl2pPr>
            <a:lvl3pPr marL="685765" indent="0">
              <a:buNone/>
              <a:defRPr/>
            </a:lvl3pPr>
            <a:lvl4pPr marL="1028648" indent="0">
              <a:buNone/>
              <a:defRPr/>
            </a:lvl4pPr>
            <a:lvl5pPr marL="1371532"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5454494" y="5038543"/>
            <a:ext cx="1843561" cy="296271"/>
          </a:xfrm>
        </p:spPr>
        <p:txBody>
          <a:bodyPr vert="horz" anchor="ctr">
            <a:noAutofit/>
          </a:bodyPr>
          <a:lstStyle>
            <a:lvl1pPr marL="0" indent="0" algn="l">
              <a:buNone/>
              <a:defRPr sz="1125" b="0">
                <a:solidFill>
                  <a:schemeClr val="bg1"/>
                </a:solidFill>
              </a:defRPr>
            </a:lvl1pPr>
            <a:lvl2pPr marL="342883" indent="0">
              <a:buNone/>
              <a:defRPr/>
            </a:lvl2pPr>
            <a:lvl3pPr marL="685765" indent="0">
              <a:buNone/>
              <a:defRPr/>
            </a:lvl3pPr>
            <a:lvl4pPr marL="1028648" indent="0">
              <a:buNone/>
              <a:defRPr/>
            </a:lvl4pPr>
            <a:lvl5pPr marL="1371532" indent="0">
              <a:buNone/>
              <a:defRPr/>
            </a:lvl5pPr>
          </a:lstStyle>
          <a:p>
            <a:pPr lvl="0"/>
            <a:r>
              <a:rPr lang="en-US" altLang="zh-CN" dirty="0"/>
              <a:t>Date</a:t>
            </a:r>
            <a:endParaRPr lang="zh-CN" altLang="en-US" dirty="0"/>
          </a:p>
        </p:txBody>
      </p:sp>
      <p:sp>
        <p:nvSpPr>
          <p:cNvPr id="18" name="文本占位符 17">
            <a:extLst>
              <a:ext uri="{FF2B5EF4-FFF2-40B4-BE49-F238E27FC236}">
                <a16:creationId xmlns:a16="http://schemas.microsoft.com/office/drawing/2014/main" id="{26537797-5289-454B-89FF-B471974F0A58}"/>
              </a:ext>
            </a:extLst>
          </p:cNvPr>
          <p:cNvSpPr>
            <a:spLocks noGrp="1"/>
          </p:cNvSpPr>
          <p:nvPr>
            <p:ph type="body" sz="quarter" idx="15"/>
          </p:nvPr>
        </p:nvSpPr>
        <p:spPr>
          <a:xfrm>
            <a:off x="474557" y="2009775"/>
            <a:ext cx="2561537" cy="1565906"/>
          </a:xfrm>
          <a:prstGeom prst="parallelogram">
            <a:avLst>
              <a:gd name="adj" fmla="val 28694"/>
            </a:avLst>
          </a:prstGeom>
          <a:solidFill>
            <a:schemeClr val="tx1">
              <a:alpha val="75000"/>
            </a:schemeClr>
          </a:solidFill>
        </p:spPr>
        <p:txBody>
          <a:bodyPr wrap="square">
            <a:noAutofit/>
          </a:bodyPr>
          <a:lstStyle>
            <a:lvl1pPr marL="0" indent="0">
              <a:buNone/>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endParaRPr lang="zh-CN" altLang="en-US" dirty="0"/>
          </a:p>
        </p:txBody>
      </p:sp>
    </p:spTree>
    <p:extLst>
      <p:ext uri="{BB962C8B-B14F-4D97-AF65-F5344CB8AC3E}">
        <p14:creationId xmlns:p14="http://schemas.microsoft.com/office/powerpoint/2010/main" val="183342628"/>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hasCustomPrompt="1"/>
          </p:nvPr>
        </p:nvSpPr>
        <p:spPr>
          <a:xfrm>
            <a:off x="4959031" y="3056450"/>
            <a:ext cx="3681335" cy="871766"/>
          </a:xfrm>
        </p:spPr>
        <p:txBody>
          <a:bodyPr anchor="b">
            <a:normAutofit/>
          </a:bodyPr>
          <a:lstStyle>
            <a:lvl1pPr algn="l">
              <a:defRPr sz="1800" b="1">
                <a:solidFill>
                  <a:schemeClr val="accent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4954701" y="4253256"/>
            <a:ext cx="3686016" cy="630463"/>
          </a:xfrm>
        </p:spPr>
        <p:txBody>
          <a:bodyPr anchor="t">
            <a:normAutofit/>
          </a:bodyPr>
          <a:lstStyle>
            <a:lvl1pPr marL="0" indent="0" algn="l">
              <a:buNone/>
              <a:defRPr sz="825">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ltLang="zh-CN" dirty="0"/>
              <a:t>Edit Master text styles</a:t>
            </a:r>
          </a:p>
        </p:txBody>
      </p:sp>
      <p:sp>
        <p:nvSpPr>
          <p:cNvPr id="3" name="页脚占位符 2">
            <a:extLst>
              <a:ext uri="{FF2B5EF4-FFF2-40B4-BE49-F238E27FC236}">
                <a16:creationId xmlns:a16="http://schemas.microsoft.com/office/drawing/2014/main" id="{B8982F88-95D3-4764-91F2-EFE7D5109A68}"/>
              </a:ext>
            </a:extLst>
          </p:cNvPr>
          <p:cNvSpPr>
            <a:spLocks noGrp="1"/>
          </p:cNvSpPr>
          <p:nvPr>
            <p:ph type="ftr" sz="quarter" idx="11"/>
          </p:nvPr>
        </p:nvSpPr>
        <p:spPr/>
        <p:txBody>
          <a:bodyPr/>
          <a:lstStyle/>
          <a:p>
            <a:r>
              <a:rPr lang="en-US" altLang="zh-CN">
                <a:solidFill>
                  <a:srgbClr val="000000">
                    <a:tint val="75000"/>
                  </a:srgbClr>
                </a:solidFill>
              </a:rPr>
              <a:t>www.islide.cc</a:t>
            </a:r>
            <a:endParaRPr lang="zh-CN" altLang="en-US" dirty="0">
              <a:solidFill>
                <a:srgbClr val="000000">
                  <a:tint val="75000"/>
                </a:srgbClr>
              </a:solidFill>
            </a:endParaRPr>
          </a:p>
        </p:txBody>
      </p:sp>
      <p:sp>
        <p:nvSpPr>
          <p:cNvPr id="4" name="灯片编号占位符 3">
            <a:extLst>
              <a:ext uri="{FF2B5EF4-FFF2-40B4-BE49-F238E27FC236}">
                <a16:creationId xmlns:a16="http://schemas.microsoft.com/office/drawing/2014/main" id="{BEAAADA8-7FF3-4F88-9087-496812343944}"/>
              </a:ext>
            </a:extLst>
          </p:cNvPr>
          <p:cNvSpPr>
            <a:spLocks noGrp="1"/>
          </p:cNvSpPr>
          <p:nvPr>
            <p:ph type="sldNum" sz="quarter" idx="12"/>
          </p:nvPr>
        </p:nvSpPr>
        <p:spPr/>
        <p:txBody>
          <a:bodyPr/>
          <a:lstStyle/>
          <a:p>
            <a:fld id="{5DD3DB80-B894-403A-B48E-6FDC1A72010E}"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10" name="图片占位符 9">
            <a:extLst>
              <a:ext uri="{FF2B5EF4-FFF2-40B4-BE49-F238E27FC236}">
                <a16:creationId xmlns:a16="http://schemas.microsoft.com/office/drawing/2014/main" id="{2712E6F6-6EC8-4C49-8436-AE6259F5D90E}"/>
              </a:ext>
            </a:extLst>
          </p:cNvPr>
          <p:cNvSpPr>
            <a:spLocks noGrp="1"/>
          </p:cNvSpPr>
          <p:nvPr>
            <p:ph type="pic" sz="quarter" idx="13"/>
          </p:nvPr>
        </p:nvSpPr>
        <p:spPr>
          <a:xfrm>
            <a:off x="1" y="2235200"/>
            <a:ext cx="4452257" cy="2387600"/>
          </a:xfrm>
          <a:custGeom>
            <a:avLst/>
            <a:gdLst>
              <a:gd name="connsiteX0" fmla="*/ 0 w 5936343"/>
              <a:gd name="connsiteY0" fmla="*/ 0 h 2387600"/>
              <a:gd name="connsiteX1" fmla="*/ 5936343 w 5936343"/>
              <a:gd name="connsiteY1" fmla="*/ 0 h 2387600"/>
              <a:gd name="connsiteX2" fmla="*/ 5339443 w 5936343"/>
              <a:gd name="connsiteY2" fmla="*/ 2387600 h 2387600"/>
              <a:gd name="connsiteX3" fmla="*/ 0 w 5936343"/>
              <a:gd name="connsiteY3" fmla="*/ 2387600 h 2387600"/>
            </a:gdLst>
            <a:ahLst/>
            <a:cxnLst>
              <a:cxn ang="0">
                <a:pos x="connsiteX0" y="connsiteY0"/>
              </a:cxn>
              <a:cxn ang="0">
                <a:pos x="connsiteX1" y="connsiteY1"/>
              </a:cxn>
              <a:cxn ang="0">
                <a:pos x="connsiteX2" y="connsiteY2"/>
              </a:cxn>
              <a:cxn ang="0">
                <a:pos x="connsiteX3" y="connsiteY3"/>
              </a:cxn>
            </a:cxnLst>
            <a:rect l="l" t="t" r="r" b="b"/>
            <a:pathLst>
              <a:path w="5936343" h="2387600">
                <a:moveTo>
                  <a:pt x="0" y="0"/>
                </a:moveTo>
                <a:lnTo>
                  <a:pt x="5936343" y="0"/>
                </a:lnTo>
                <a:lnTo>
                  <a:pt x="5339443" y="2387600"/>
                </a:lnTo>
                <a:lnTo>
                  <a:pt x="0" y="2387600"/>
                </a:lnTo>
                <a:close/>
              </a:path>
            </a:pathLst>
          </a:custGeom>
        </p:spPr>
        <p:txBody>
          <a:bodyPr wrap="square">
            <a:noAutofit/>
          </a:bodyPr>
          <a:lstStyle>
            <a:lvl1pPr>
              <a:defRPr>
                <a:solidFill>
                  <a:schemeClr val="tx1">
                    <a:alpha val="0"/>
                  </a:schemeClr>
                </a:solidFill>
              </a:defRPr>
            </a:lvl1pPr>
          </a:lstStyle>
          <a:p>
            <a:endParaRPr lang="zh-CN" altLang="en-US"/>
          </a:p>
        </p:txBody>
      </p:sp>
      <p:sp>
        <p:nvSpPr>
          <p:cNvPr id="8" name="文本占位符 7">
            <a:extLst>
              <a:ext uri="{FF2B5EF4-FFF2-40B4-BE49-F238E27FC236}">
                <a16:creationId xmlns:a16="http://schemas.microsoft.com/office/drawing/2014/main" id="{889E1C50-4B55-487D-B6F4-D82EF7E36587}"/>
              </a:ext>
            </a:extLst>
          </p:cNvPr>
          <p:cNvSpPr>
            <a:spLocks noGrp="1"/>
          </p:cNvSpPr>
          <p:nvPr>
            <p:ph type="body" sz="quarter" idx="15"/>
          </p:nvPr>
        </p:nvSpPr>
        <p:spPr>
          <a:xfrm>
            <a:off x="3029993" y="3254204"/>
            <a:ext cx="1678584" cy="1026144"/>
          </a:xfrm>
          <a:prstGeom prst="parallelogram">
            <a:avLst>
              <a:gd name="adj" fmla="val 28694"/>
            </a:avLst>
          </a:prstGeom>
          <a:solidFill>
            <a:schemeClr val="accent1">
              <a:alpha val="85000"/>
            </a:schemeClr>
          </a:solidFill>
        </p:spPr>
        <p:txBody>
          <a:bodyPr wrap="square">
            <a:noAutofit/>
          </a:bodyPr>
          <a:lstStyle>
            <a:lvl1pPr marL="0" indent="0">
              <a:buNone/>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endParaRPr lang="zh-CN" altLang="en-US" dirty="0"/>
          </a:p>
        </p:txBody>
      </p:sp>
    </p:spTree>
    <p:extLst>
      <p:ext uri="{BB962C8B-B14F-4D97-AF65-F5344CB8AC3E}">
        <p14:creationId xmlns:p14="http://schemas.microsoft.com/office/powerpoint/2010/main" val="979710118"/>
      </p:ext>
    </p:extLst>
  </p:cSld>
  <p:clrMapOvr>
    <a:overrideClrMapping bg1="lt1" tx1="dk1" bg2="lt2" tx2="dk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a:extLst>
              <a:ext uri="{FF2B5EF4-FFF2-40B4-BE49-F238E27FC236}">
                <a16:creationId xmlns:a16="http://schemas.microsoft.com/office/drawing/2014/main" id="{5A740886-8DB7-4D6A-A716-E03161CBC2CD}"/>
              </a:ext>
            </a:extLst>
          </p:cNvPr>
          <p:cNvSpPr>
            <a:spLocks noGrp="1"/>
          </p:cNvSpPr>
          <p:nvPr>
            <p:ph type="ftr" sz="quarter" idx="11"/>
          </p:nvPr>
        </p:nvSpPr>
        <p:spPr/>
        <p:txBody>
          <a:bodyPr/>
          <a:lstStyle/>
          <a:p>
            <a:r>
              <a:rPr lang="en-US" altLang="zh-CN">
                <a:solidFill>
                  <a:srgbClr val="000000">
                    <a:tint val="75000"/>
                  </a:srgbClr>
                </a:solidFill>
              </a:rPr>
              <a:t>www.islide.cc</a:t>
            </a:r>
            <a:endParaRPr lang="zh-CN" altLang="en-US" dirty="0">
              <a:solidFill>
                <a:srgbClr val="000000">
                  <a:tint val="75000"/>
                </a:srgbClr>
              </a:solidFill>
            </a:endParaRPr>
          </a:p>
        </p:txBody>
      </p:sp>
      <p:sp>
        <p:nvSpPr>
          <p:cNvPr id="6" name="灯片编号占位符 5">
            <a:extLst>
              <a:ext uri="{FF2B5EF4-FFF2-40B4-BE49-F238E27FC236}">
                <a16:creationId xmlns:a16="http://schemas.microsoft.com/office/drawing/2014/main" id="{31D68E9C-F2B1-43D9-B15A-091D5C7BC50C}"/>
              </a:ext>
            </a:extLst>
          </p:cNvPr>
          <p:cNvSpPr>
            <a:spLocks noGrp="1"/>
          </p:cNvSpPr>
          <p:nvPr>
            <p:ph type="sldNum" sz="quarter" idx="12"/>
          </p:nvPr>
        </p:nvSpPr>
        <p:spPr/>
        <p:txBody>
          <a:bodyPr/>
          <a:lstStyle/>
          <a:p>
            <a:fld id="{5DD3DB80-B894-403A-B48E-6FDC1A72010E}"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218546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2"/>
          <p:cNvSpPr>
            <a:spLocks noChangeShapeType="1"/>
          </p:cNvSpPr>
          <p:nvPr/>
        </p:nvSpPr>
        <p:spPr bwMode="auto">
          <a:xfrm>
            <a:off x="1017588" y="73025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charset="0"/>
            </a:endParaRPr>
          </a:p>
        </p:txBody>
      </p:sp>
      <p:sp>
        <p:nvSpPr>
          <p:cNvPr id="3" name="Line 3"/>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charset="0"/>
            </a:endParaRPr>
          </a:p>
        </p:txBody>
      </p:sp>
    </p:spTree>
    <p:extLst>
      <p:ext uri="{BB962C8B-B14F-4D97-AF65-F5344CB8AC3E}">
        <p14:creationId xmlns:p14="http://schemas.microsoft.com/office/powerpoint/2010/main" val="31161562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4" name="页脚占位符 3">
            <a:extLst>
              <a:ext uri="{FF2B5EF4-FFF2-40B4-BE49-F238E27FC236}">
                <a16:creationId xmlns:a16="http://schemas.microsoft.com/office/drawing/2014/main" id="{B656F6A2-60FE-42A9-A150-20442F034B8F}"/>
              </a:ext>
            </a:extLst>
          </p:cNvPr>
          <p:cNvSpPr>
            <a:spLocks noGrp="1"/>
          </p:cNvSpPr>
          <p:nvPr>
            <p:ph type="ftr" sz="quarter" idx="11"/>
          </p:nvPr>
        </p:nvSpPr>
        <p:spPr/>
        <p:txBody>
          <a:bodyPr/>
          <a:lstStyle/>
          <a:p>
            <a:r>
              <a:rPr lang="en-US" altLang="zh-CN">
                <a:solidFill>
                  <a:srgbClr val="000000">
                    <a:tint val="75000"/>
                  </a:srgbClr>
                </a:solidFill>
              </a:rPr>
              <a:t>www.islide.cc</a:t>
            </a:r>
            <a:endParaRPr lang="zh-CN" altLang="en-US" dirty="0">
              <a:solidFill>
                <a:srgbClr val="000000">
                  <a:tint val="75000"/>
                </a:srgbClr>
              </a:solidFill>
            </a:endParaRPr>
          </a:p>
        </p:txBody>
      </p:sp>
      <p:sp>
        <p:nvSpPr>
          <p:cNvPr id="5" name="灯片编号占位符 4">
            <a:extLst>
              <a:ext uri="{FF2B5EF4-FFF2-40B4-BE49-F238E27FC236}">
                <a16:creationId xmlns:a16="http://schemas.microsoft.com/office/drawing/2014/main" id="{9C9952BA-1023-47A6-A0E9-FAF6BE9A8F70}"/>
              </a:ext>
            </a:extLst>
          </p:cNvPr>
          <p:cNvSpPr>
            <a:spLocks noGrp="1"/>
          </p:cNvSpPr>
          <p:nvPr>
            <p:ph type="sldNum" sz="quarter" idx="12"/>
          </p:nvPr>
        </p:nvSpPr>
        <p:spPr/>
        <p:txBody>
          <a:bodyPr/>
          <a:lstStyle/>
          <a:p>
            <a:fld id="{5DD3DB80-B894-403A-B48E-6FDC1A72010E}"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3415301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46982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4475729" y="3773715"/>
            <a:ext cx="4069557" cy="1367963"/>
          </a:xfrm>
        </p:spPr>
        <p:txBody>
          <a:bodyPr anchor="b">
            <a:normAutofit/>
          </a:bodyPr>
          <a:lstStyle>
            <a:lvl1pPr marL="0" indent="0" algn="l">
              <a:buFont typeface="Arial" panose="020B0604020202020204" pitchFamily="34" charset="0"/>
              <a:buNone/>
              <a:defRPr sz="2400">
                <a:solidFill>
                  <a:schemeClr val="accent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475729" y="5488639"/>
            <a:ext cx="4069557" cy="310871"/>
          </a:xfrm>
        </p:spPr>
        <p:txBody>
          <a:bodyPr vert="horz" lIns="91440" tIns="45720" rIns="91440" bIns="45720" rtlCol="0">
            <a:normAutofit/>
          </a:bodyPr>
          <a:lstStyle>
            <a:lvl1pPr marL="0" indent="0" algn="l">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475729" y="5799510"/>
            <a:ext cx="4069557" cy="310871"/>
          </a:xfrm>
        </p:spPr>
        <p:txBody>
          <a:bodyPr vert="horz" lIns="91440" tIns="45720" rIns="91440" bIns="45720" rtlCol="0">
            <a:normAutofit/>
          </a:bodyPr>
          <a:lstStyle>
            <a:lvl1pPr marL="0" indent="0" algn="l">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Date</a:t>
            </a:r>
            <a:endParaRPr lang="zh-CN" altLang="en-US" dirty="0"/>
          </a:p>
        </p:txBody>
      </p:sp>
      <p:sp>
        <p:nvSpPr>
          <p:cNvPr id="5" name="图片占位符 4">
            <a:extLst>
              <a:ext uri="{FF2B5EF4-FFF2-40B4-BE49-F238E27FC236}">
                <a16:creationId xmlns:a16="http://schemas.microsoft.com/office/drawing/2014/main" id="{FC03A46F-3DD1-4635-9C8B-0082113DA90B}"/>
              </a:ext>
            </a:extLst>
          </p:cNvPr>
          <p:cNvSpPr>
            <a:spLocks noGrp="1"/>
          </p:cNvSpPr>
          <p:nvPr>
            <p:ph type="pic" sz="quarter" idx="13"/>
          </p:nvPr>
        </p:nvSpPr>
        <p:spPr>
          <a:xfrm>
            <a:off x="1" y="1130300"/>
            <a:ext cx="9143999" cy="2387600"/>
          </a:xfrm>
          <a:prstGeom prst="rect">
            <a:avLst/>
          </a:prstGeom>
        </p:spPr>
        <p:txBody>
          <a:bodyPr wrap="square">
            <a:noAutofit/>
          </a:bodyPr>
          <a:lstStyle>
            <a:lvl1pPr>
              <a:defRPr>
                <a:solidFill>
                  <a:schemeClr val="tx1">
                    <a:alpha val="0"/>
                  </a:schemeClr>
                </a:solidFill>
              </a:defRPr>
            </a:lvl1pPr>
          </a:lstStyle>
          <a:p>
            <a:endParaRPr lang="zh-CN" altLang="en-US"/>
          </a:p>
        </p:txBody>
      </p:sp>
      <p:sp>
        <p:nvSpPr>
          <p:cNvPr id="6" name="文本占位符 5">
            <a:extLst>
              <a:ext uri="{FF2B5EF4-FFF2-40B4-BE49-F238E27FC236}">
                <a16:creationId xmlns:a16="http://schemas.microsoft.com/office/drawing/2014/main" id="{1C494B9B-BD23-4E69-B1F9-902A04710FF9}"/>
              </a:ext>
            </a:extLst>
          </p:cNvPr>
          <p:cNvSpPr>
            <a:spLocks noGrp="1"/>
          </p:cNvSpPr>
          <p:nvPr>
            <p:ph type="body" sz="quarter" idx="15"/>
          </p:nvPr>
        </p:nvSpPr>
        <p:spPr>
          <a:xfrm>
            <a:off x="777116" y="898604"/>
            <a:ext cx="3392112" cy="2910588"/>
          </a:xfrm>
          <a:prstGeom prst="parallelogram">
            <a:avLst>
              <a:gd name="adj" fmla="val 28694"/>
            </a:avLst>
          </a:prstGeom>
          <a:solidFill>
            <a:schemeClr val="accent2">
              <a:alpha val="75000"/>
            </a:schemeClr>
          </a:solidFill>
        </p:spPr>
        <p:txBody>
          <a:bodyPr wrap="square">
            <a:noAutofit/>
          </a:bodyPr>
          <a:lstStyle>
            <a:lvl1pPr marL="0" indent="0">
              <a:buNone/>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endParaRPr lang="zh-CN" altLang="en-US" dirty="0"/>
          </a:p>
        </p:txBody>
      </p:sp>
    </p:spTree>
    <p:extLst>
      <p:ext uri="{BB962C8B-B14F-4D97-AF65-F5344CB8AC3E}">
        <p14:creationId xmlns:p14="http://schemas.microsoft.com/office/powerpoint/2010/main" val="157768369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defRPr b="0" i="0">
                <a:latin typeface="Microsoft YaHei Light" panose="020B0502040204020203" pitchFamily="34" charset="-122"/>
                <a:ea typeface="Microsoft YaHei Light" panose="020B0502040204020203" pitchFamily="34" charset="-122"/>
              </a:defRPr>
            </a:lvl1pPr>
            <a:lvl2pPr>
              <a:defRPr b="0" i="0">
                <a:latin typeface="Microsoft YaHei Light" panose="020B0502040204020203" pitchFamily="34" charset="-122"/>
                <a:ea typeface="Microsoft YaHei Light" panose="020B0502040204020203" pitchFamily="34" charset="-122"/>
              </a:defRPr>
            </a:lvl2pPr>
            <a:lvl3pPr>
              <a:defRPr b="0" i="0">
                <a:latin typeface="Microsoft YaHei Light" panose="020B0502040204020203" pitchFamily="34" charset="-122"/>
                <a:ea typeface="Microsoft YaHei Light" panose="020B0502040204020203" pitchFamily="34" charset="-122"/>
              </a:defRPr>
            </a:lvl3pPr>
            <a:lvl4pPr>
              <a:defRPr b="0" i="0">
                <a:latin typeface="Microsoft YaHei Light" panose="020B0502040204020203" pitchFamily="34" charset="-122"/>
                <a:ea typeface="Microsoft YaHei Light" panose="020B0502040204020203" pitchFamily="34" charset="-122"/>
              </a:defRPr>
            </a:lvl4pPr>
            <a:lvl5pPr>
              <a:defRPr b="0" i="0">
                <a:latin typeface="Microsoft YaHei Light" panose="020B0502040204020203" pitchFamily="34" charset="-122"/>
                <a:ea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98107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0"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b="0" i="0">
                <a:latin typeface="Microsoft YaHei Light" panose="020B0502040204020203" pitchFamily="34" charset="-122"/>
                <a:ea typeface="Microsoft YaHei Light" panose="020B0502040204020203" pitchFamily="34"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Tree>
    <p:extLst>
      <p:ext uri="{BB962C8B-B14F-4D97-AF65-F5344CB8AC3E}">
        <p14:creationId xmlns:p14="http://schemas.microsoft.com/office/powerpoint/2010/main" val="3507826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685800" y="1219200"/>
            <a:ext cx="3924300" cy="4876800"/>
          </a:xfrm>
        </p:spPr>
        <p:txBody>
          <a:bodyPr/>
          <a:lstStyle>
            <a:lvl1pPr>
              <a:defRPr sz="2800" b="0" i="0">
                <a:latin typeface="Microsoft YaHei Light" panose="020B0502040204020203" pitchFamily="34" charset="-122"/>
                <a:ea typeface="Microsoft YaHei Light" panose="020B0502040204020203" pitchFamily="34" charset="-122"/>
              </a:defRPr>
            </a:lvl1pPr>
            <a:lvl2pPr>
              <a:defRPr sz="2400" b="0" i="0">
                <a:latin typeface="Microsoft YaHei Light" panose="020B0502040204020203" pitchFamily="34" charset="-122"/>
                <a:ea typeface="Microsoft YaHei Light" panose="020B0502040204020203" pitchFamily="34" charset="-122"/>
              </a:defRPr>
            </a:lvl2pPr>
            <a:lvl3pPr>
              <a:defRPr sz="2000" b="0" i="0">
                <a:latin typeface="Microsoft YaHei Light" panose="020B0502040204020203" pitchFamily="34" charset="-122"/>
                <a:ea typeface="Microsoft YaHei Light" panose="020B0502040204020203" pitchFamily="34" charset="-122"/>
              </a:defRPr>
            </a:lvl3pPr>
            <a:lvl4pPr>
              <a:defRPr sz="1800" b="0" i="0">
                <a:latin typeface="Microsoft YaHei Light" panose="020B0502040204020203" pitchFamily="34" charset="-122"/>
                <a:ea typeface="Microsoft YaHei Light" panose="020B0502040204020203" pitchFamily="34" charset="-122"/>
              </a:defRPr>
            </a:lvl4pPr>
            <a:lvl5pPr>
              <a:defRPr sz="1800" b="0" i="0">
                <a:latin typeface="Microsoft YaHei Light" panose="020B0502040204020203" pitchFamily="34" charset="-122"/>
                <a:ea typeface="Microsoft YaHei Light" panose="020B0502040204020203"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62500" y="1219200"/>
            <a:ext cx="3924300" cy="4876800"/>
          </a:xfrm>
        </p:spPr>
        <p:txBody>
          <a:bodyPr/>
          <a:lstStyle>
            <a:lvl1pPr>
              <a:defRPr sz="2800" b="0" i="0">
                <a:latin typeface="Microsoft YaHei Light" panose="020B0502040204020203" pitchFamily="34" charset="-122"/>
                <a:ea typeface="Microsoft YaHei Light" panose="020B0502040204020203" pitchFamily="34" charset="-122"/>
              </a:defRPr>
            </a:lvl1pPr>
            <a:lvl2pPr>
              <a:defRPr sz="2400" b="0" i="0">
                <a:latin typeface="Microsoft YaHei Light" panose="020B0502040204020203" pitchFamily="34" charset="-122"/>
                <a:ea typeface="Microsoft YaHei Light" panose="020B0502040204020203" pitchFamily="34" charset="-122"/>
              </a:defRPr>
            </a:lvl2pPr>
            <a:lvl3pPr>
              <a:defRPr sz="2000" b="0" i="0">
                <a:latin typeface="Microsoft YaHei Light" panose="020B0502040204020203" pitchFamily="34" charset="-122"/>
                <a:ea typeface="Microsoft YaHei Light" panose="020B0502040204020203" pitchFamily="34" charset="-122"/>
              </a:defRPr>
            </a:lvl3pPr>
            <a:lvl4pPr>
              <a:defRPr sz="1800" b="0" i="0">
                <a:latin typeface="Microsoft YaHei Light" panose="020B0502040204020203" pitchFamily="34" charset="-122"/>
                <a:ea typeface="Microsoft YaHei Light" panose="020B0502040204020203" pitchFamily="34" charset="-122"/>
              </a:defRPr>
            </a:lvl4pPr>
            <a:lvl5pPr>
              <a:defRPr sz="1800" b="0" i="0">
                <a:latin typeface="Microsoft YaHei Light" panose="020B0502040204020203" pitchFamily="34" charset="-122"/>
                <a:ea typeface="Microsoft YaHei Light" panose="020B0502040204020203"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61389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533592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04880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0" i="0">
                <a:latin typeface="Microsoft YaHei Light" panose="020B0502040204020203" pitchFamily="34" charset="-122"/>
                <a:ea typeface="Microsoft YaHei Light" panose="020B0502040204020203" pitchFamily="34" charset="-122"/>
              </a:defRPr>
            </a:lvl1pPr>
            <a:lvl2pPr>
              <a:defRPr b="0" i="0">
                <a:latin typeface="Microsoft YaHei Light" panose="020B0502040204020203" pitchFamily="34" charset="-122"/>
                <a:ea typeface="Microsoft YaHei Light" panose="020B0502040204020203" pitchFamily="34" charset="-122"/>
              </a:defRPr>
            </a:lvl2pPr>
            <a:lvl3pPr>
              <a:defRPr b="0" i="0">
                <a:latin typeface="Microsoft YaHei Light" panose="020B0502040204020203" pitchFamily="34" charset="-122"/>
                <a:ea typeface="Microsoft YaHei Light" panose="020B0502040204020203" pitchFamily="34" charset="-122"/>
              </a:defRPr>
            </a:lvl3pPr>
            <a:lvl4pPr>
              <a:defRPr b="0" i="0">
                <a:latin typeface="Microsoft YaHei Light" panose="020B0502040204020203" pitchFamily="34" charset="-122"/>
                <a:ea typeface="Microsoft YaHei Light" panose="020B0502040204020203" pitchFamily="34" charset="-122"/>
              </a:defRPr>
            </a:lvl4pPr>
            <a:lvl5pPr>
              <a:defRPr b="0" i="0">
                <a:latin typeface="Microsoft YaHei Light" panose="020B0502040204020203" pitchFamily="34" charset="-122"/>
                <a:ea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9579590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863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004394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212835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56120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3810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3810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741249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表格占位符 2"/>
          <p:cNvSpPr>
            <a:spLocks noGrp="1"/>
          </p:cNvSpPr>
          <p:nvPr>
            <p:ph type="tbl" idx="1"/>
          </p:nvPr>
        </p:nvSpPr>
        <p:spPr>
          <a:xfrm>
            <a:off x="685800" y="1219200"/>
            <a:ext cx="8001000" cy="4876800"/>
          </a:xfrm>
        </p:spPr>
        <p:txBody>
          <a:bodyPr/>
          <a:lstStyle/>
          <a:p>
            <a:pPr lvl="0"/>
            <a:r>
              <a:rPr lang="zh-CN" altLang="en-US" noProof="0"/>
              <a:t>单击图标添加表格</a:t>
            </a:r>
          </a:p>
        </p:txBody>
      </p:sp>
    </p:spTree>
    <p:extLst>
      <p:ext uri="{BB962C8B-B14F-4D97-AF65-F5344CB8AC3E}">
        <p14:creationId xmlns:p14="http://schemas.microsoft.com/office/powerpoint/2010/main" val="852879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9243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62500" y="1219200"/>
            <a:ext cx="3924300" cy="4876800"/>
          </a:xfrm>
        </p:spPr>
        <p:txBody>
          <a:bodyPr/>
          <a:lstStyle/>
          <a:p>
            <a:pPr lvl="0"/>
            <a:r>
              <a:rPr lang="zh-CN" altLang="en-US" noProof="0"/>
              <a:t>单击图标添加剪 贴画</a:t>
            </a:r>
          </a:p>
        </p:txBody>
      </p:sp>
    </p:spTree>
    <p:extLst>
      <p:ext uri="{BB962C8B-B14F-4D97-AF65-F5344CB8AC3E}">
        <p14:creationId xmlns:p14="http://schemas.microsoft.com/office/powerpoint/2010/main" val="4109323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2"/>
          <p:cNvSpPr>
            <a:spLocks noChangeShapeType="1"/>
          </p:cNvSpPr>
          <p:nvPr/>
        </p:nvSpPr>
        <p:spPr bwMode="auto">
          <a:xfrm>
            <a:off x="1017588" y="73025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a:p>
        </p:txBody>
      </p:sp>
      <p:sp>
        <p:nvSpPr>
          <p:cNvPr id="3" name="Line 3"/>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a:p>
        </p:txBody>
      </p:sp>
    </p:spTree>
    <p:extLst>
      <p:ext uri="{BB962C8B-B14F-4D97-AF65-F5344CB8AC3E}">
        <p14:creationId xmlns:p14="http://schemas.microsoft.com/office/powerpoint/2010/main" val="41642105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defRPr b="0" i="0">
                <a:latin typeface="Microsoft YaHei Light" panose="020B0502040204020203" pitchFamily="34" charset="-122"/>
                <a:ea typeface="Microsoft YaHei Light" panose="020B0502040204020203" pitchFamily="34" charset="-122"/>
              </a:defRPr>
            </a:lvl1pPr>
            <a:lvl2pPr>
              <a:defRPr b="0" i="0">
                <a:latin typeface="Microsoft YaHei Light" panose="020B0502040204020203" pitchFamily="34" charset="-122"/>
                <a:ea typeface="Microsoft YaHei Light" panose="020B0502040204020203" pitchFamily="34" charset="-122"/>
              </a:defRPr>
            </a:lvl2pPr>
            <a:lvl3pPr>
              <a:defRPr b="0" i="0">
                <a:latin typeface="Microsoft YaHei Light" panose="020B0502040204020203" pitchFamily="34" charset="-122"/>
                <a:ea typeface="Microsoft YaHei Light" panose="020B0502040204020203" pitchFamily="34" charset="-122"/>
              </a:defRPr>
            </a:lvl3pPr>
            <a:lvl4pPr>
              <a:defRPr b="0" i="0">
                <a:latin typeface="Microsoft YaHei Light" panose="020B0502040204020203" pitchFamily="34" charset="-122"/>
                <a:ea typeface="Microsoft YaHei Light" panose="020B0502040204020203" pitchFamily="34" charset="-122"/>
              </a:defRPr>
            </a:lvl4pPr>
            <a:lvl5pPr>
              <a:defRPr b="0" i="0">
                <a:latin typeface="Microsoft YaHei Light" panose="020B0502040204020203" pitchFamily="34" charset="-122"/>
                <a:ea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22617894"/>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43780358"/>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0" i="0" cap="a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938824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64794161"/>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71158269"/>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72862275"/>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120696"/>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47222274"/>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64455032"/>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71524340"/>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3810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3810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43764313"/>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表格占位符 2"/>
          <p:cNvSpPr>
            <a:spLocks noGrp="1"/>
          </p:cNvSpPr>
          <p:nvPr>
            <p:ph type="tbl" idx="1"/>
          </p:nvPr>
        </p:nvSpPr>
        <p:spPr>
          <a:xfrm>
            <a:off x="685800" y="1219200"/>
            <a:ext cx="8001000" cy="4876800"/>
          </a:xfrm>
        </p:spPr>
        <p:txBody>
          <a:bodyPr/>
          <a:lstStyle/>
          <a:p>
            <a:pPr lvl="0"/>
            <a:r>
              <a:rPr lang="zh-CN" altLang="en-US" noProof="0"/>
              <a:t>单击图标添加表格</a:t>
            </a:r>
          </a:p>
        </p:txBody>
      </p:sp>
    </p:spTree>
    <p:extLst>
      <p:ext uri="{BB962C8B-B14F-4D97-AF65-F5344CB8AC3E}">
        <p14:creationId xmlns:p14="http://schemas.microsoft.com/office/powerpoint/2010/main" val="1485301521"/>
      </p:ext>
    </p:extLst>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9243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62500" y="1219200"/>
            <a:ext cx="3924300" cy="4876800"/>
          </a:xfrm>
        </p:spPr>
        <p:txBody>
          <a:bodyPr/>
          <a:lstStyle/>
          <a:p>
            <a:pPr lvl="0"/>
            <a:r>
              <a:rPr lang="zh-CN" altLang="en-US" noProof="0"/>
              <a:t>单击图标添加剪 贴画</a:t>
            </a:r>
          </a:p>
        </p:txBody>
      </p:sp>
    </p:spTree>
    <p:extLst>
      <p:ext uri="{BB962C8B-B14F-4D97-AF65-F5344CB8AC3E}">
        <p14:creationId xmlns:p14="http://schemas.microsoft.com/office/powerpoint/2010/main" val="165043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436377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886200" cy="480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24400" y="1219200"/>
            <a:ext cx="3886200" cy="480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323609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2"/>
          <p:cNvSpPr>
            <a:spLocks noChangeShapeType="1"/>
          </p:cNvSpPr>
          <p:nvPr/>
        </p:nvSpPr>
        <p:spPr bwMode="auto">
          <a:xfrm>
            <a:off x="1017588" y="73025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2000" b="0">
              <a:solidFill>
                <a:srgbClr val="39536B"/>
              </a:solidFill>
              <a:latin typeface="Arial" panose="020B0604020202020204" pitchFamily="34" charset="0"/>
            </a:endParaRPr>
          </a:p>
        </p:txBody>
      </p:sp>
      <p:sp>
        <p:nvSpPr>
          <p:cNvPr id="3" name="Line 3"/>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2000" b="0">
              <a:solidFill>
                <a:srgbClr val="39536B"/>
              </a:solidFill>
              <a:latin typeface="Arial" panose="020B0604020202020204" pitchFamily="34" charset="0"/>
            </a:endParaRPr>
          </a:p>
        </p:txBody>
      </p:sp>
    </p:spTree>
    <p:extLst>
      <p:ext uri="{BB962C8B-B14F-4D97-AF65-F5344CB8AC3E}">
        <p14:creationId xmlns:p14="http://schemas.microsoft.com/office/powerpoint/2010/main" val="22399092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0" i="0">
                <a:latin typeface="Microsoft YaHei Light" panose="020B0502040204020203" pitchFamily="34" charset="-122"/>
                <a:ea typeface="Microsoft YaHei Light" panose="020B0502040204020203" pitchFamily="34" charset="-122"/>
              </a:defRPr>
            </a:lvl1pPr>
            <a:lvl2pPr>
              <a:defRPr b="0" i="0">
                <a:latin typeface="Microsoft YaHei Light" panose="020B0502040204020203" pitchFamily="34" charset="-122"/>
                <a:ea typeface="Microsoft YaHei Light" panose="020B0502040204020203" pitchFamily="34" charset="-122"/>
              </a:defRPr>
            </a:lvl2pPr>
            <a:lvl3pPr>
              <a:defRPr b="0" i="0">
                <a:latin typeface="Microsoft YaHei Light" panose="020B0502040204020203" pitchFamily="34" charset="-122"/>
                <a:ea typeface="Microsoft YaHei Light" panose="020B0502040204020203" pitchFamily="34" charset="-122"/>
              </a:defRPr>
            </a:lvl3pPr>
            <a:lvl4pPr>
              <a:defRPr b="0" i="0">
                <a:latin typeface="Microsoft YaHei Light" panose="020B0502040204020203" pitchFamily="34" charset="-122"/>
                <a:ea typeface="Microsoft YaHei Light" panose="020B0502040204020203" pitchFamily="34" charset="-122"/>
              </a:defRPr>
            </a:lvl4pPr>
            <a:lvl5pPr>
              <a:defRPr b="0" i="0">
                <a:latin typeface="Microsoft YaHei Light" panose="020B0502040204020203" pitchFamily="34" charset="-122"/>
                <a:ea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965646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2678507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219200"/>
            <a:ext cx="3924300" cy="4876800"/>
          </a:xfrm>
        </p:spPr>
        <p:txBody>
          <a:bodyPr/>
          <a:lstStyle>
            <a:lvl1pPr>
              <a:defRPr sz="2800" b="0" i="0">
                <a:latin typeface="Microsoft YaHei Light" panose="020B0502040204020203" pitchFamily="34" charset="-122"/>
                <a:ea typeface="Microsoft YaHei Light" panose="020B0502040204020203" pitchFamily="34" charset="-122"/>
              </a:defRPr>
            </a:lvl1pPr>
            <a:lvl2pPr>
              <a:defRPr sz="2400" b="0" i="0">
                <a:latin typeface="Microsoft YaHei Light" panose="020B0502040204020203" pitchFamily="34" charset="-122"/>
                <a:ea typeface="Microsoft YaHei Light" panose="020B0502040204020203" pitchFamily="34" charset="-122"/>
              </a:defRPr>
            </a:lvl2pPr>
            <a:lvl3pPr>
              <a:defRPr sz="2000" b="0" i="0">
                <a:latin typeface="Microsoft YaHei Light" panose="020B0502040204020203" pitchFamily="34" charset="-122"/>
                <a:ea typeface="Microsoft YaHei Light" panose="020B0502040204020203" pitchFamily="34" charset="-122"/>
              </a:defRPr>
            </a:lvl3pPr>
            <a:lvl4pPr>
              <a:defRPr sz="1800" b="0" i="0">
                <a:latin typeface="Microsoft YaHei Light" panose="020B0502040204020203" pitchFamily="34" charset="-122"/>
                <a:ea typeface="Microsoft YaHei Light" panose="020B0502040204020203" pitchFamily="34" charset="-122"/>
              </a:defRPr>
            </a:lvl4pPr>
            <a:lvl5pPr>
              <a:defRPr sz="1800" b="0" i="0">
                <a:latin typeface="Microsoft YaHei Light" panose="020B0502040204020203" pitchFamily="34" charset="-122"/>
                <a:ea typeface="Microsoft YaHei Light" panose="020B0502040204020203"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62500" y="1219200"/>
            <a:ext cx="3924300" cy="4876800"/>
          </a:xfrm>
        </p:spPr>
        <p:txBody>
          <a:bodyPr/>
          <a:lstStyle>
            <a:lvl1pPr>
              <a:defRPr sz="2800" b="0" i="0">
                <a:latin typeface="Microsoft YaHei Light" panose="020B0502040204020203" pitchFamily="34" charset="-122"/>
                <a:ea typeface="Microsoft YaHei Light" panose="020B0502040204020203" pitchFamily="34" charset="-122"/>
              </a:defRPr>
            </a:lvl1pPr>
            <a:lvl2pPr>
              <a:defRPr sz="2400" b="0" i="0">
                <a:latin typeface="Microsoft YaHei Light" panose="020B0502040204020203" pitchFamily="34" charset="-122"/>
                <a:ea typeface="Microsoft YaHei Light" panose="020B0502040204020203" pitchFamily="34" charset="-122"/>
              </a:defRPr>
            </a:lvl2pPr>
            <a:lvl3pPr>
              <a:defRPr sz="2000" b="0" i="0">
                <a:latin typeface="Microsoft YaHei Light" panose="020B0502040204020203" pitchFamily="34" charset="-122"/>
                <a:ea typeface="Microsoft YaHei Light" panose="020B0502040204020203" pitchFamily="34" charset="-122"/>
              </a:defRPr>
            </a:lvl3pPr>
            <a:lvl4pPr>
              <a:defRPr sz="1800" b="0" i="0">
                <a:latin typeface="Microsoft YaHei Light" panose="020B0502040204020203" pitchFamily="34" charset="-122"/>
                <a:ea typeface="Microsoft YaHei Light" panose="020B0502040204020203" pitchFamily="34" charset="-122"/>
              </a:defRPr>
            </a:lvl4pPr>
            <a:lvl5pPr>
              <a:defRPr sz="1800" b="0" i="0">
                <a:latin typeface="Microsoft YaHei Light" panose="020B0502040204020203" pitchFamily="34" charset="-122"/>
                <a:ea typeface="Microsoft YaHei Light" panose="020B0502040204020203"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999105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050220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744239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518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3575050" y="1219200"/>
            <a:ext cx="5111750" cy="4906963"/>
          </a:xfrm>
        </p:spPr>
        <p:txBody>
          <a:bodyPr/>
          <a:lstStyle>
            <a:lvl1pPr>
              <a:defRPr sz="3200" b="0" i="0">
                <a:latin typeface="Microsoft YaHei Light" panose="020B0502040204020203" pitchFamily="34" charset="-122"/>
                <a:ea typeface="Microsoft YaHei Light" panose="020B0502040204020203" pitchFamily="34" charset="-122"/>
              </a:defRPr>
            </a:lvl1pPr>
            <a:lvl2pPr>
              <a:defRPr sz="2800" b="0" i="0">
                <a:latin typeface="Microsoft YaHei Light" panose="020B0502040204020203" pitchFamily="34" charset="-122"/>
                <a:ea typeface="Microsoft YaHei Light" panose="020B0502040204020203" pitchFamily="34" charset="-122"/>
              </a:defRPr>
            </a:lvl2pPr>
            <a:lvl3pPr>
              <a:defRPr sz="2400" b="0" i="0">
                <a:latin typeface="Microsoft YaHei Light" panose="020B0502040204020203" pitchFamily="34" charset="-122"/>
                <a:ea typeface="Microsoft YaHei Light" panose="020B0502040204020203" pitchFamily="34" charset="-122"/>
              </a:defRPr>
            </a:lvl3pPr>
            <a:lvl4pPr>
              <a:defRPr sz="2000" b="0" i="0">
                <a:latin typeface="Microsoft YaHei Light" panose="020B0502040204020203" pitchFamily="34" charset="-122"/>
                <a:ea typeface="Microsoft YaHei Light" panose="020B0502040204020203" pitchFamily="34" charset="-122"/>
              </a:defRPr>
            </a:lvl4pPr>
            <a:lvl5pPr>
              <a:defRPr sz="2000" b="0" i="0">
                <a:latin typeface="Microsoft YaHei Light" panose="020B0502040204020203" pitchFamily="34" charset="-122"/>
                <a:ea typeface="Microsoft YaHei Light" panose="020B0502040204020203" pitchFamily="34"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b="0" i="0">
                <a:latin typeface="Microsoft YaHei Light" panose="020B0502040204020203" pitchFamily="34" charset="-122"/>
                <a:ea typeface="Microsoft YaHei Light" panose="020B0502040204020203"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Tree>
    <p:extLst>
      <p:ext uri="{BB962C8B-B14F-4D97-AF65-F5344CB8AC3E}">
        <p14:creationId xmlns:p14="http://schemas.microsoft.com/office/powerpoint/2010/main" val="41741105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Tree>
    <p:extLst>
      <p:ext uri="{BB962C8B-B14F-4D97-AF65-F5344CB8AC3E}">
        <p14:creationId xmlns:p14="http://schemas.microsoft.com/office/powerpoint/2010/main" val="143086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675310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b="0" i="0">
                <a:latin typeface="Microsoft YaHei Light" panose="020B0502040204020203" pitchFamily="34" charset="-122"/>
                <a:ea typeface="Microsoft YaHei Light" panose="020B0502040204020203" pitchFamily="34" charset="-122"/>
              </a:defRPr>
            </a:lvl1pPr>
            <a:lvl2pPr>
              <a:defRPr b="0" i="0">
                <a:latin typeface="Microsoft YaHei Light" panose="020B0502040204020203" pitchFamily="34" charset="-122"/>
                <a:ea typeface="Microsoft YaHei Light" panose="020B0502040204020203" pitchFamily="34" charset="-122"/>
              </a:defRPr>
            </a:lvl2pPr>
            <a:lvl3pPr>
              <a:defRPr b="0" i="0">
                <a:latin typeface="Microsoft YaHei Light" panose="020B0502040204020203" pitchFamily="34" charset="-122"/>
                <a:ea typeface="Microsoft YaHei Light" panose="020B0502040204020203" pitchFamily="34" charset="-122"/>
              </a:defRPr>
            </a:lvl3pPr>
            <a:lvl4pPr>
              <a:defRPr b="0" i="0">
                <a:latin typeface="Microsoft YaHei Light" panose="020B0502040204020203" pitchFamily="34" charset="-122"/>
                <a:ea typeface="Microsoft YaHei Light" panose="020B0502040204020203" pitchFamily="34" charset="-122"/>
              </a:defRPr>
            </a:lvl4pPr>
            <a:lvl5pPr>
              <a:defRPr b="0" i="0">
                <a:latin typeface="Microsoft YaHei Light" panose="020B0502040204020203" pitchFamily="34" charset="-122"/>
                <a:ea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267741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3810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3810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53476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表格占位符 2"/>
          <p:cNvSpPr>
            <a:spLocks noGrp="1"/>
          </p:cNvSpPr>
          <p:nvPr>
            <p:ph type="tbl" idx="1"/>
          </p:nvPr>
        </p:nvSpPr>
        <p:spPr>
          <a:xfrm>
            <a:off x="685800" y="1219200"/>
            <a:ext cx="8001000" cy="4876800"/>
          </a:xfrm>
        </p:spPr>
        <p:txBody>
          <a:bodyPr/>
          <a:lstStyle>
            <a:lvl1pPr>
              <a:defRPr b="0" i="0">
                <a:latin typeface="Microsoft YaHei Light" panose="020B0502040204020203" pitchFamily="34" charset="-122"/>
                <a:ea typeface="Microsoft YaHei Light" panose="020B0502040204020203" pitchFamily="34" charset="-122"/>
              </a:defRPr>
            </a:lvl1pPr>
          </a:lstStyle>
          <a:p>
            <a:pPr lvl="0"/>
            <a:r>
              <a:rPr lang="zh-CN" altLang="en-US" noProof="0" dirty="0"/>
              <a:t>单击图标添加表格</a:t>
            </a:r>
          </a:p>
        </p:txBody>
      </p:sp>
    </p:spTree>
    <p:extLst>
      <p:ext uri="{BB962C8B-B14F-4D97-AF65-F5344CB8AC3E}">
        <p14:creationId xmlns:p14="http://schemas.microsoft.com/office/powerpoint/2010/main" val="6496159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文本占位符 2"/>
          <p:cNvSpPr>
            <a:spLocks noGrp="1"/>
          </p:cNvSpPr>
          <p:nvPr>
            <p:ph type="body" sz="half" idx="1"/>
          </p:nvPr>
        </p:nvSpPr>
        <p:spPr>
          <a:xfrm>
            <a:off x="685800" y="1219200"/>
            <a:ext cx="3924300" cy="4876800"/>
          </a:xfrm>
        </p:spPr>
        <p:txBody>
          <a:bodyPr/>
          <a:lstStyle>
            <a:lvl1pPr>
              <a:defRPr b="0" i="0">
                <a:latin typeface="Microsoft YaHei Light" panose="020B0502040204020203" pitchFamily="34" charset="-122"/>
                <a:ea typeface="Microsoft YaHei Light" panose="020B0502040204020203" pitchFamily="34" charset="-122"/>
              </a:defRPr>
            </a:lvl1pPr>
            <a:lvl2pPr>
              <a:defRPr b="0" i="0">
                <a:latin typeface="Microsoft YaHei Light" panose="020B0502040204020203" pitchFamily="34" charset="-122"/>
                <a:ea typeface="Microsoft YaHei Light" panose="020B0502040204020203" pitchFamily="34" charset="-122"/>
              </a:defRPr>
            </a:lvl2pPr>
            <a:lvl3pPr>
              <a:defRPr b="0" i="0">
                <a:latin typeface="Microsoft YaHei Light" panose="020B0502040204020203" pitchFamily="34" charset="-122"/>
                <a:ea typeface="Microsoft YaHei Light" panose="020B0502040204020203" pitchFamily="34" charset="-122"/>
              </a:defRPr>
            </a:lvl3pPr>
            <a:lvl4pPr>
              <a:defRPr b="0" i="0">
                <a:latin typeface="Microsoft YaHei Light" panose="020B0502040204020203" pitchFamily="34" charset="-122"/>
                <a:ea typeface="Microsoft YaHei Light" panose="020B0502040204020203" pitchFamily="34" charset="-122"/>
              </a:defRPr>
            </a:lvl4pPr>
            <a:lvl5pPr>
              <a:defRPr b="0" i="0">
                <a:latin typeface="Microsoft YaHei Light" panose="020B0502040204020203" pitchFamily="34" charset="-122"/>
                <a:ea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剪贴画占位符 3"/>
          <p:cNvSpPr>
            <a:spLocks noGrp="1"/>
          </p:cNvSpPr>
          <p:nvPr>
            <p:ph type="clipArt" sz="half" idx="2"/>
          </p:nvPr>
        </p:nvSpPr>
        <p:spPr>
          <a:xfrm>
            <a:off x="4762500" y="1219200"/>
            <a:ext cx="3924300" cy="4876800"/>
          </a:xfrm>
        </p:spPr>
        <p:txBody>
          <a:bodyPr/>
          <a:lstStyle>
            <a:lvl1pPr>
              <a:defRPr b="0" i="0">
                <a:latin typeface="Microsoft YaHei Light" panose="020B0502040204020203" pitchFamily="34" charset="-122"/>
                <a:ea typeface="Microsoft YaHei Light" panose="020B0502040204020203" pitchFamily="34" charset="-122"/>
              </a:defRPr>
            </a:lvl1pPr>
          </a:lstStyle>
          <a:p>
            <a:pPr lvl="0"/>
            <a:r>
              <a:rPr lang="zh-CN" altLang="en-US" noProof="0" dirty="0"/>
              <a:t>单击图标添加剪 贴画</a:t>
            </a:r>
          </a:p>
        </p:txBody>
      </p:sp>
    </p:spTree>
    <p:extLst>
      <p:ext uri="{BB962C8B-B14F-4D97-AF65-F5344CB8AC3E}">
        <p14:creationId xmlns:p14="http://schemas.microsoft.com/office/powerpoint/2010/main" val="190628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9243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762500" y="1219200"/>
            <a:ext cx="3924300" cy="2362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762500" y="3733800"/>
            <a:ext cx="3924300" cy="2362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81378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2"/>
          <p:cNvSpPr>
            <a:spLocks noChangeShapeType="1"/>
          </p:cNvSpPr>
          <p:nvPr/>
        </p:nvSpPr>
        <p:spPr bwMode="auto">
          <a:xfrm>
            <a:off x="1017588" y="73025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panose="020B0604020202020204" pitchFamily="34" charset="0"/>
            </a:endParaRPr>
          </a:p>
        </p:txBody>
      </p:sp>
      <p:sp>
        <p:nvSpPr>
          <p:cNvPr id="3" name="Line 3"/>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panose="020B0604020202020204" pitchFamily="34" charset="0"/>
            </a:endParaRPr>
          </a:p>
        </p:txBody>
      </p:sp>
    </p:spTree>
    <p:extLst>
      <p:ext uri="{BB962C8B-B14F-4D97-AF65-F5344CB8AC3E}">
        <p14:creationId xmlns:p14="http://schemas.microsoft.com/office/powerpoint/2010/main" val="20792117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0" i="0">
                <a:latin typeface="Microsoft YaHei Light" panose="020B0502040204020203" pitchFamily="34" charset="-122"/>
                <a:ea typeface="Microsoft YaHei Light" panose="020B0502040204020203" pitchFamily="34" charset="-122"/>
              </a:defRPr>
            </a:lvl1pPr>
            <a:lvl2pPr>
              <a:defRPr b="0" i="0">
                <a:latin typeface="Microsoft YaHei Light" panose="020B0502040204020203" pitchFamily="34" charset="-122"/>
                <a:ea typeface="Microsoft YaHei Light" panose="020B0502040204020203" pitchFamily="34" charset="-122"/>
              </a:defRPr>
            </a:lvl2pPr>
            <a:lvl3pPr>
              <a:defRPr b="0" i="0">
                <a:latin typeface="Microsoft YaHei Light" panose="020B0502040204020203" pitchFamily="34" charset="-122"/>
                <a:ea typeface="Microsoft YaHei Light" panose="020B0502040204020203" pitchFamily="34" charset="-122"/>
              </a:defRPr>
            </a:lvl3pPr>
            <a:lvl4pPr>
              <a:defRPr b="0" i="0">
                <a:latin typeface="Microsoft YaHei Light" panose="020B0502040204020203" pitchFamily="34" charset="-122"/>
                <a:ea typeface="Microsoft YaHei Light" panose="020B0502040204020203" pitchFamily="34" charset="-122"/>
              </a:defRPr>
            </a:lvl4pPr>
            <a:lvl5pPr>
              <a:defRPr b="0" i="0">
                <a:latin typeface="Microsoft YaHei Light" panose="020B0502040204020203" pitchFamily="34" charset="-122"/>
                <a:ea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225120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0" i="0" cap="a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709568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5483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5329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8761602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292169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788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797037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907647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771582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3810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3810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84429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表格占位符 2"/>
          <p:cNvSpPr>
            <a:spLocks noGrp="1"/>
          </p:cNvSpPr>
          <p:nvPr>
            <p:ph type="tbl" idx="1"/>
          </p:nvPr>
        </p:nvSpPr>
        <p:spPr>
          <a:xfrm>
            <a:off x="685800" y="1219200"/>
            <a:ext cx="8001000" cy="4876800"/>
          </a:xfrm>
        </p:spPr>
        <p:txBody>
          <a:bodyPr/>
          <a:lstStyle/>
          <a:p>
            <a:pPr lvl="0"/>
            <a:r>
              <a:rPr lang="zh-CN" altLang="en-US" noProof="0"/>
              <a:t>单击图标添加表格</a:t>
            </a:r>
          </a:p>
        </p:txBody>
      </p:sp>
    </p:spTree>
    <p:extLst>
      <p:ext uri="{BB962C8B-B14F-4D97-AF65-F5344CB8AC3E}">
        <p14:creationId xmlns:p14="http://schemas.microsoft.com/office/powerpoint/2010/main" val="31970900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9243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62500" y="1219200"/>
            <a:ext cx="3924300" cy="4876800"/>
          </a:xfrm>
        </p:spPr>
        <p:txBody>
          <a:bodyPr/>
          <a:lstStyle/>
          <a:p>
            <a:pPr lvl="0"/>
            <a:r>
              <a:rPr lang="zh-CN" altLang="en-US" noProof="0"/>
              <a:t>单击图标添加剪 贴画</a:t>
            </a:r>
          </a:p>
        </p:txBody>
      </p:sp>
    </p:spTree>
    <p:extLst>
      <p:ext uri="{BB962C8B-B14F-4D97-AF65-F5344CB8AC3E}">
        <p14:creationId xmlns:p14="http://schemas.microsoft.com/office/powerpoint/2010/main" val="28567534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2"/>
          <p:cNvSpPr>
            <a:spLocks noChangeShapeType="1"/>
          </p:cNvSpPr>
          <p:nvPr/>
        </p:nvSpPr>
        <p:spPr bwMode="auto">
          <a:xfrm>
            <a:off x="1017588" y="73025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panose="020B0604020202020204" pitchFamily="34" charset="0"/>
            </a:endParaRPr>
          </a:p>
        </p:txBody>
      </p:sp>
      <p:sp>
        <p:nvSpPr>
          <p:cNvPr id="3" name="Line 3"/>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panose="020B0604020202020204" pitchFamily="34" charset="0"/>
            </a:endParaRPr>
          </a:p>
        </p:txBody>
      </p:sp>
      <p:sp>
        <p:nvSpPr>
          <p:cNvPr id="6" name="Line 4"/>
          <p:cNvSpPr>
            <a:spLocks noChangeShapeType="1"/>
          </p:cNvSpPr>
          <p:nvPr userDrawn="1"/>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panose="020B0604020202020204" pitchFamily="34" charset="0"/>
            </a:endParaRPr>
          </a:p>
        </p:txBody>
      </p:sp>
    </p:spTree>
    <p:extLst>
      <p:ext uri="{BB962C8B-B14F-4D97-AF65-F5344CB8AC3E}">
        <p14:creationId xmlns:p14="http://schemas.microsoft.com/office/powerpoint/2010/main" val="10191809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0" i="0">
                <a:latin typeface="Microsoft YaHei Light" panose="020B0502040204020203" pitchFamily="34" charset="-122"/>
                <a:ea typeface="Microsoft YaHei Light" panose="020B0502040204020203" pitchFamily="34" charset="-122"/>
              </a:defRPr>
            </a:lvl1pPr>
            <a:lvl2pPr>
              <a:defRPr b="0" i="0">
                <a:latin typeface="Microsoft YaHei Light" panose="020B0502040204020203" pitchFamily="34" charset="-122"/>
                <a:ea typeface="Microsoft YaHei Light" panose="020B0502040204020203" pitchFamily="34" charset="-122"/>
              </a:defRPr>
            </a:lvl2pPr>
            <a:lvl3pPr>
              <a:defRPr b="0" i="0">
                <a:latin typeface="Microsoft YaHei Light" panose="020B0502040204020203" pitchFamily="34" charset="-122"/>
                <a:ea typeface="Microsoft YaHei Light" panose="020B0502040204020203" pitchFamily="34" charset="-122"/>
              </a:defRPr>
            </a:lvl3pPr>
            <a:lvl4pPr>
              <a:defRPr b="0" i="0">
                <a:latin typeface="Microsoft YaHei Light" panose="020B0502040204020203" pitchFamily="34" charset="-122"/>
                <a:ea typeface="Microsoft YaHei Light" panose="020B0502040204020203" pitchFamily="34" charset="-122"/>
              </a:defRPr>
            </a:lvl4pPr>
            <a:lvl5pPr>
              <a:defRPr b="0" i="0">
                <a:latin typeface="Microsoft YaHei Light" panose="020B0502040204020203" pitchFamily="34" charset="-122"/>
                <a:ea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370562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63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0" i="0" cap="a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617982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693680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590233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384833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6752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4617996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3902116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249385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3810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3810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420509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表格占位符 2"/>
          <p:cNvSpPr>
            <a:spLocks noGrp="1"/>
          </p:cNvSpPr>
          <p:nvPr>
            <p:ph type="tbl" idx="1"/>
          </p:nvPr>
        </p:nvSpPr>
        <p:spPr>
          <a:xfrm>
            <a:off x="685800" y="1219200"/>
            <a:ext cx="8001000" cy="4876800"/>
          </a:xfrm>
        </p:spPr>
        <p:txBody>
          <a:bodyPr/>
          <a:lstStyle/>
          <a:p>
            <a:pPr lvl="0"/>
            <a:r>
              <a:rPr lang="zh-CN" altLang="en-US" noProof="0"/>
              <a:t>单击图标添加表格</a:t>
            </a:r>
          </a:p>
        </p:txBody>
      </p:sp>
    </p:spTree>
    <p:extLst>
      <p:ext uri="{BB962C8B-B14F-4D97-AF65-F5344CB8AC3E}">
        <p14:creationId xmlns:p14="http://schemas.microsoft.com/office/powerpoint/2010/main" val="1945279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20652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9243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62500" y="1219200"/>
            <a:ext cx="3924300" cy="4876800"/>
          </a:xfrm>
        </p:spPr>
        <p:txBody>
          <a:bodyPr/>
          <a:lstStyle/>
          <a:p>
            <a:pPr lvl="0"/>
            <a:r>
              <a:rPr lang="zh-CN" altLang="en-US" noProof="0"/>
              <a:t>单击图标添加剪 贴画</a:t>
            </a:r>
          </a:p>
        </p:txBody>
      </p:sp>
    </p:spTree>
    <p:extLst>
      <p:ext uri="{BB962C8B-B14F-4D97-AF65-F5344CB8AC3E}">
        <p14:creationId xmlns:p14="http://schemas.microsoft.com/office/powerpoint/2010/main" val="34873408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E5E3BAF4-1F9A-9D42-8695-922B953742B8}"/>
              </a:ext>
            </a:extLst>
          </p:cNvPr>
          <p:cNvSpPr>
            <a:spLocks noChangeShapeType="1"/>
          </p:cNvSpPr>
          <p:nvPr/>
        </p:nvSpPr>
        <p:spPr bwMode="auto">
          <a:xfrm>
            <a:off x="1017588" y="73025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Line 3">
            <a:extLst>
              <a:ext uri="{FF2B5EF4-FFF2-40B4-BE49-F238E27FC236}">
                <a16:creationId xmlns:a16="http://schemas.microsoft.com/office/drawing/2014/main" id="{4B12CF33-5BE0-A64F-A73B-830C37DC5AB6}"/>
              </a:ext>
            </a:extLst>
          </p:cNvPr>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449138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0" i="0">
                <a:latin typeface="Microsoft YaHei Light" panose="020B0502040204020203" pitchFamily="34" charset="-122"/>
                <a:ea typeface="Microsoft YaHei Light" panose="020B0502040204020203" pitchFamily="34" charset="-122"/>
              </a:defRPr>
            </a:lvl1pPr>
            <a:lvl2pPr>
              <a:defRPr b="0" i="0">
                <a:latin typeface="Microsoft YaHei Light" panose="020B0502040204020203" pitchFamily="34" charset="-122"/>
                <a:ea typeface="Microsoft YaHei Light" panose="020B0502040204020203" pitchFamily="34" charset="-122"/>
              </a:defRPr>
            </a:lvl2pPr>
            <a:lvl3pPr>
              <a:defRPr b="0" i="0">
                <a:latin typeface="Microsoft YaHei Light" panose="020B0502040204020203" pitchFamily="34" charset="-122"/>
                <a:ea typeface="Microsoft YaHei Light" panose="020B0502040204020203" pitchFamily="34" charset="-122"/>
              </a:defRPr>
            </a:lvl3pPr>
            <a:lvl4pPr>
              <a:defRPr b="0" i="0">
                <a:latin typeface="Microsoft YaHei Light" panose="020B0502040204020203" pitchFamily="34" charset="-122"/>
                <a:ea typeface="Microsoft YaHei Light" panose="020B0502040204020203" pitchFamily="34" charset="-122"/>
              </a:defRPr>
            </a:lvl4pPr>
            <a:lvl5pPr>
              <a:defRPr b="0" i="0">
                <a:latin typeface="Microsoft YaHei Light" panose="020B0502040204020203" pitchFamily="34" charset="-122"/>
                <a:ea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901673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0" i="0" cap="a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5470853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内容占位符 2"/>
          <p:cNvSpPr>
            <a:spLocks noGrp="1"/>
          </p:cNvSpPr>
          <p:nvPr>
            <p:ph sz="half" idx="1"/>
          </p:nvPr>
        </p:nvSpPr>
        <p:spPr>
          <a:xfrm>
            <a:off x="6858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85459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137757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5384451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9474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4468910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0079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196968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080427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3810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3810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0310838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表格占位符 2"/>
          <p:cNvSpPr>
            <a:spLocks noGrp="1"/>
          </p:cNvSpPr>
          <p:nvPr>
            <p:ph type="tbl" idx="1"/>
          </p:nvPr>
        </p:nvSpPr>
        <p:spPr>
          <a:xfrm>
            <a:off x="685800" y="1219200"/>
            <a:ext cx="8001000" cy="4876800"/>
          </a:xfrm>
        </p:spPr>
        <p:txBody>
          <a:bodyPr/>
          <a:lstStyle/>
          <a:p>
            <a:pPr lvl="0"/>
            <a:endParaRPr lang="zh-CN" altLang="en-US" noProof="0"/>
          </a:p>
        </p:txBody>
      </p:sp>
    </p:spTree>
    <p:extLst>
      <p:ext uri="{BB962C8B-B14F-4D97-AF65-F5344CB8AC3E}">
        <p14:creationId xmlns:p14="http://schemas.microsoft.com/office/powerpoint/2010/main" val="17704868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80010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219200"/>
            <a:ext cx="39243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62500" y="1219200"/>
            <a:ext cx="3924300" cy="4876800"/>
          </a:xfrm>
        </p:spPr>
        <p:txBody>
          <a:bodyPr/>
          <a:lstStyle/>
          <a:p>
            <a:pPr lvl="0"/>
            <a:endParaRPr lang="zh-CN" altLang="en-US" noProof="0"/>
          </a:p>
        </p:txBody>
      </p:sp>
    </p:spTree>
    <p:extLst>
      <p:ext uri="{BB962C8B-B14F-4D97-AF65-F5344CB8AC3E}">
        <p14:creationId xmlns:p14="http://schemas.microsoft.com/office/powerpoint/2010/main" val="26317603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2"/>
          <p:cNvSpPr>
            <a:spLocks noChangeShapeType="1"/>
          </p:cNvSpPr>
          <p:nvPr/>
        </p:nvSpPr>
        <p:spPr bwMode="auto">
          <a:xfrm>
            <a:off x="1017588" y="73025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a:p>
        </p:txBody>
      </p:sp>
      <p:sp>
        <p:nvSpPr>
          <p:cNvPr id="3" name="Line 3"/>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a:p>
        </p:txBody>
      </p:sp>
    </p:spTree>
    <p:extLst>
      <p:ext uri="{BB962C8B-B14F-4D97-AF65-F5344CB8AC3E}">
        <p14:creationId xmlns:p14="http://schemas.microsoft.com/office/powerpoint/2010/main" val="35340928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0" i="0">
                <a:latin typeface="Microsoft YaHei Light" panose="020B0502040204020203" pitchFamily="34" charset="-122"/>
                <a:ea typeface="Microsoft YaHei Light" panose="020B0502040204020203" pitchFamily="34" charset="-122"/>
              </a:defRPr>
            </a:lvl1pPr>
            <a:lvl2pPr>
              <a:defRPr b="0" i="0">
                <a:latin typeface="Microsoft YaHei Light" panose="020B0502040204020203" pitchFamily="34" charset="-122"/>
                <a:ea typeface="Microsoft YaHei Light" panose="020B0502040204020203" pitchFamily="34" charset="-122"/>
              </a:defRPr>
            </a:lvl2pPr>
            <a:lvl3pPr>
              <a:defRPr b="0" i="0">
                <a:latin typeface="Microsoft YaHei Light" panose="020B0502040204020203" pitchFamily="34" charset="-122"/>
                <a:ea typeface="Microsoft YaHei Light" panose="020B0502040204020203" pitchFamily="34" charset="-122"/>
              </a:defRPr>
            </a:lvl3pPr>
            <a:lvl4pPr>
              <a:defRPr b="0" i="0">
                <a:latin typeface="Microsoft YaHei Light" panose="020B0502040204020203" pitchFamily="34" charset="-122"/>
                <a:ea typeface="Microsoft YaHei Light" panose="020B0502040204020203" pitchFamily="34" charset="-122"/>
              </a:defRPr>
            </a:lvl4pPr>
            <a:lvl5pPr>
              <a:defRPr b="0" i="0">
                <a:latin typeface="Microsoft YaHei Light" panose="020B0502040204020203" pitchFamily="34" charset="-122"/>
                <a:ea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431857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0" i="0" cap="a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6887570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2192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915122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532674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943681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theme" Target="../theme/theme10.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39.xml"/><Relationship Id="rId7" Type="http://schemas.openxmlformats.org/officeDocument/2006/relationships/theme" Target="../theme/theme11.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5" Type="http://schemas.openxmlformats.org/officeDocument/2006/relationships/slideLayout" Target="../slideLayouts/slideLayout141.xml"/><Relationship Id="rId4" Type="http://schemas.openxmlformats.org/officeDocument/2006/relationships/slideLayout" Target="../slideLayouts/slideLayout14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theme" Target="../theme/theme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9.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219200"/>
            <a:ext cx="80010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dirty="0"/>
              <a:t>This is first level text.</a:t>
            </a:r>
          </a:p>
        </p:txBody>
      </p:sp>
      <p:sp>
        <p:nvSpPr>
          <p:cNvPr id="1027" name="Rectangle 3"/>
          <p:cNvSpPr>
            <a:spLocks noGrp="1" noChangeArrowheads="1"/>
          </p:cNvSpPr>
          <p:nvPr>
            <p:ph type="title"/>
          </p:nvPr>
        </p:nvSpPr>
        <p:spPr bwMode="auto">
          <a:xfrm>
            <a:off x="685800" y="381000"/>
            <a:ext cx="8001000"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dirty="0"/>
              <a:t>Master Page</a:t>
            </a:r>
          </a:p>
        </p:txBody>
      </p:sp>
      <p:sp>
        <p:nvSpPr>
          <p:cNvPr id="1028" name="Line 4"/>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032" name="Line 8"/>
          <p:cNvSpPr>
            <a:spLocks noChangeShapeType="1"/>
          </p:cNvSpPr>
          <p:nvPr/>
        </p:nvSpPr>
        <p:spPr bwMode="auto">
          <a:xfrm>
            <a:off x="685800" y="1066800"/>
            <a:ext cx="8001000" cy="0"/>
          </a:xfrm>
          <a:prstGeom prst="line">
            <a:avLst/>
          </a:prstGeom>
          <a:noFill/>
          <a:ln w="28575">
            <a:solidFill>
              <a:schemeClr val="hlink"/>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 name="Line 8"/>
          <p:cNvSpPr>
            <a:spLocks noChangeShapeType="1"/>
          </p:cNvSpPr>
          <p:nvPr userDrawn="1"/>
        </p:nvSpPr>
        <p:spPr bwMode="auto">
          <a:xfrm>
            <a:off x="685800" y="1066800"/>
            <a:ext cx="8001000" cy="0"/>
          </a:xfrm>
          <a:prstGeom prst="line">
            <a:avLst/>
          </a:prstGeom>
          <a:noFill/>
          <a:ln w="28575">
            <a:solidFill>
              <a:schemeClr val="hlink"/>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defTabSz="811213" rtl="0" eaLnBrk="1" fontAlgn="base" hangingPunct="1">
        <a:lnSpc>
          <a:spcPct val="89000"/>
        </a:lnSpc>
        <a:spcBef>
          <a:spcPct val="0"/>
        </a:spcBef>
        <a:spcAft>
          <a:spcPct val="0"/>
        </a:spcAft>
        <a:defRPr sz="3600" b="0">
          <a:solidFill>
            <a:schemeClr val="hlink"/>
          </a:solidFill>
          <a:latin typeface="Arial" panose="020B0604020202020204" pitchFamily="34" charset="0"/>
          <a:ea typeface="+mj-ea"/>
          <a:cs typeface="Arial" panose="020B0604020202020204" pitchFamily="34" charset="0"/>
        </a:defRPr>
      </a:lvl1pPr>
      <a:lvl2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2pPr>
      <a:lvl3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3pPr>
      <a:lvl4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4pPr>
      <a:lvl5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5pPr>
      <a:lvl6pPr marL="4572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6pPr>
      <a:lvl7pPr marL="9144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7pPr>
      <a:lvl8pPr marL="13716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8pPr>
      <a:lvl9pPr marL="18288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9pPr>
    </p:titleStyle>
    <p:bodyStyle>
      <a:lvl1pPr marL="342900" indent="-342900" algn="l" defTabSz="811213" rtl="0" eaLnBrk="1" fontAlgn="base" hangingPunct="1">
        <a:spcBef>
          <a:spcPct val="0"/>
        </a:spcBef>
        <a:spcAft>
          <a:spcPct val="0"/>
        </a:spcAft>
        <a:buChar char="•"/>
        <a:defRPr sz="2400" b="0">
          <a:solidFill>
            <a:srgbClr val="080C10"/>
          </a:solidFill>
          <a:latin typeface="Arial" panose="020B0604020202020204" pitchFamily="34" charset="0"/>
          <a:ea typeface="+mn-ea"/>
          <a:cs typeface="Arial" panose="020B0604020202020204" pitchFamily="34" charset="0"/>
        </a:defRPr>
      </a:lvl1pPr>
      <a:lvl2pPr marL="336550" indent="-207963" algn="l" defTabSz="811213" rtl="0" eaLnBrk="1" fontAlgn="base" hangingPunct="1">
        <a:spcBef>
          <a:spcPct val="0"/>
        </a:spcBef>
        <a:spcAft>
          <a:spcPct val="0"/>
        </a:spcAft>
        <a:buChar char="•"/>
        <a:defRPr sz="2200">
          <a:solidFill>
            <a:schemeClr val="tx1"/>
          </a:solidFill>
          <a:latin typeface="Arial" pitchFamily="34" charset="0"/>
          <a:ea typeface="+mn-ea"/>
        </a:defRPr>
      </a:lvl2pPr>
      <a:lvl3pPr marL="692150" indent="-227013" algn="l" defTabSz="811213" rtl="0" eaLnBrk="1" fontAlgn="base" hangingPunct="1">
        <a:spcBef>
          <a:spcPct val="0"/>
        </a:spcBef>
        <a:spcAft>
          <a:spcPct val="0"/>
        </a:spcAft>
        <a:buChar char="-"/>
        <a:defRPr sz="2200">
          <a:solidFill>
            <a:schemeClr val="tx1"/>
          </a:solidFill>
          <a:latin typeface="Arial" pitchFamily="34" charset="0"/>
          <a:ea typeface="+mn-ea"/>
        </a:defRPr>
      </a:lvl3pPr>
      <a:lvl4pPr marL="1597025" indent="-227013" algn="l" defTabSz="811213" rtl="0" eaLnBrk="1" fontAlgn="base" hangingPunct="1">
        <a:spcBef>
          <a:spcPct val="20000"/>
        </a:spcBef>
        <a:spcAft>
          <a:spcPct val="0"/>
        </a:spcAft>
        <a:buChar char="–"/>
        <a:defRPr sz="2200">
          <a:solidFill>
            <a:schemeClr val="tx1"/>
          </a:solidFill>
          <a:latin typeface="Times New Roman" pitchFamily="18" charset="0"/>
          <a:ea typeface="+mn-ea"/>
        </a:defRPr>
      </a:lvl4pPr>
      <a:lvl5pPr marL="20542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5pPr>
      <a:lvl6pPr marL="25114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6pPr>
      <a:lvl7pPr marL="29686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7pPr>
      <a:lvl8pPr marL="34258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8pPr>
      <a:lvl9pPr marL="38830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2706F0-5299-234B-B747-A724386C8E44}"/>
              </a:ext>
            </a:extLst>
          </p:cNvPr>
          <p:cNvSpPr>
            <a:spLocks noGrp="1" noChangeArrowheads="1"/>
          </p:cNvSpPr>
          <p:nvPr>
            <p:ph type="body" idx="1"/>
          </p:nvPr>
        </p:nvSpPr>
        <p:spPr bwMode="auto">
          <a:xfrm>
            <a:off x="457200" y="9144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27" name="Rectangle 3">
            <a:extLst>
              <a:ext uri="{FF2B5EF4-FFF2-40B4-BE49-F238E27FC236}">
                <a16:creationId xmlns:a16="http://schemas.microsoft.com/office/drawing/2014/main" id="{65FB9AB4-0632-A34D-8AD5-4DCD5F1B3BEF}"/>
              </a:ext>
            </a:extLst>
          </p:cNvPr>
          <p:cNvSpPr>
            <a:spLocks noChangeArrowheads="1"/>
          </p:cNvSpPr>
          <p:nvPr/>
        </p:nvSpPr>
        <p:spPr bwMode="auto">
          <a:xfrm>
            <a:off x="4343400" y="3276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1400">
                <a:solidFill>
                  <a:schemeClr val="tx1"/>
                </a:solidFill>
                <a:latin typeface="Verdana" panose="020B0604030504040204" pitchFamily="34" charset="0"/>
                <a:ea typeface="宋体" panose="02010600030101010101" pitchFamily="2" charset="-122"/>
              </a:defRPr>
            </a:lvl1pPr>
            <a:lvl2pPr marL="742950" indent="-285750" algn="ctr">
              <a:defRPr sz="1400">
                <a:solidFill>
                  <a:schemeClr val="tx1"/>
                </a:solidFill>
                <a:latin typeface="Verdana" panose="020B0604030504040204" pitchFamily="34" charset="0"/>
                <a:ea typeface="宋体" panose="02010600030101010101" pitchFamily="2" charset="-122"/>
              </a:defRPr>
            </a:lvl2pPr>
            <a:lvl3pPr marL="1143000" indent="-228600" algn="ctr">
              <a:defRPr sz="1400">
                <a:solidFill>
                  <a:schemeClr val="tx1"/>
                </a:solidFill>
                <a:latin typeface="Verdana" panose="020B0604030504040204" pitchFamily="34" charset="0"/>
                <a:ea typeface="宋体" panose="02010600030101010101" pitchFamily="2" charset="-122"/>
              </a:defRPr>
            </a:lvl3pPr>
            <a:lvl4pPr marL="1600200" indent="-228600" algn="ctr">
              <a:defRPr sz="1400">
                <a:solidFill>
                  <a:schemeClr val="tx1"/>
                </a:solidFill>
                <a:latin typeface="Verdana" panose="020B0604030504040204" pitchFamily="34" charset="0"/>
                <a:ea typeface="宋体" panose="02010600030101010101" pitchFamily="2" charset="-122"/>
              </a:defRPr>
            </a:lvl4pPr>
            <a:lvl5pPr marL="2057400" indent="-228600" algn="ctr">
              <a:defRPr sz="14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pPr>
              <a:defRPr/>
            </a:pPr>
            <a:endParaRPr lang="zh-CN" altLang="en-US" b="0">
              <a:solidFill>
                <a:srgbClr val="000000"/>
              </a:solidFill>
            </a:endParaRPr>
          </a:p>
        </p:txBody>
      </p:sp>
      <p:sp>
        <p:nvSpPr>
          <p:cNvPr id="1028" name="Rectangle 7">
            <a:extLst>
              <a:ext uri="{FF2B5EF4-FFF2-40B4-BE49-F238E27FC236}">
                <a16:creationId xmlns:a16="http://schemas.microsoft.com/office/drawing/2014/main" id="{2A44EFEA-9136-B04F-A838-00F414AA2B69}"/>
              </a:ext>
            </a:extLst>
          </p:cNvPr>
          <p:cNvSpPr>
            <a:spLocks noGrp="1" noChangeArrowheads="1"/>
          </p:cNvSpPr>
          <p:nvPr>
            <p:ph type="title"/>
          </p:nvPr>
        </p:nvSpPr>
        <p:spPr bwMode="auto">
          <a:xfrm>
            <a:off x="457200" y="90488"/>
            <a:ext cx="83058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9" name="Rectangle 8">
            <a:extLst>
              <a:ext uri="{FF2B5EF4-FFF2-40B4-BE49-F238E27FC236}">
                <a16:creationId xmlns:a16="http://schemas.microsoft.com/office/drawing/2014/main" id="{D04F1A6B-A0B8-F04E-BFE9-FCED7A626F89}"/>
              </a:ext>
            </a:extLst>
          </p:cNvPr>
          <p:cNvSpPr>
            <a:spLocks noChangeArrowheads="1"/>
          </p:cNvSpPr>
          <p:nvPr/>
        </p:nvSpPr>
        <p:spPr bwMode="auto">
          <a:xfrm>
            <a:off x="1588" y="0"/>
            <a:ext cx="9144000" cy="90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Verdana" panose="020B0604030504040204" pitchFamily="34" charset="0"/>
                <a:ea typeface="宋体" panose="02010600030101010101" pitchFamily="2" charset="-122"/>
              </a:defRPr>
            </a:lvl1pPr>
            <a:lvl2pPr marL="742950" indent="-285750" algn="ctr">
              <a:defRPr sz="1400">
                <a:solidFill>
                  <a:schemeClr val="tx1"/>
                </a:solidFill>
                <a:latin typeface="Verdana" panose="020B0604030504040204" pitchFamily="34" charset="0"/>
                <a:ea typeface="宋体" panose="02010600030101010101" pitchFamily="2" charset="-122"/>
              </a:defRPr>
            </a:lvl2pPr>
            <a:lvl3pPr marL="1143000" indent="-228600" algn="ctr">
              <a:defRPr sz="1400">
                <a:solidFill>
                  <a:schemeClr val="tx1"/>
                </a:solidFill>
                <a:latin typeface="Verdana" panose="020B0604030504040204" pitchFamily="34" charset="0"/>
                <a:ea typeface="宋体" panose="02010600030101010101" pitchFamily="2" charset="-122"/>
              </a:defRPr>
            </a:lvl3pPr>
            <a:lvl4pPr marL="1600200" indent="-228600" algn="ctr">
              <a:defRPr sz="1400">
                <a:solidFill>
                  <a:schemeClr val="tx1"/>
                </a:solidFill>
                <a:latin typeface="Verdana" panose="020B0604030504040204" pitchFamily="34" charset="0"/>
                <a:ea typeface="宋体" panose="02010600030101010101" pitchFamily="2" charset="-122"/>
              </a:defRPr>
            </a:lvl4pPr>
            <a:lvl5pPr marL="2057400" indent="-228600" algn="ctr">
              <a:defRPr sz="14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pPr>
              <a:defRPr/>
            </a:pPr>
            <a:endParaRPr lang="zh-CN" altLang="en-US" b="0">
              <a:solidFill>
                <a:srgbClr val="000000"/>
              </a:solidFill>
            </a:endParaRPr>
          </a:p>
        </p:txBody>
      </p:sp>
      <p:sp>
        <p:nvSpPr>
          <p:cNvPr id="1031" name="Rectangle 21">
            <a:extLst>
              <a:ext uri="{FF2B5EF4-FFF2-40B4-BE49-F238E27FC236}">
                <a16:creationId xmlns:a16="http://schemas.microsoft.com/office/drawing/2014/main" id="{9C8E58B8-54BE-6049-8208-C103D09CE0AB}"/>
              </a:ext>
            </a:extLst>
          </p:cNvPr>
          <p:cNvSpPr>
            <a:spLocks noChangeArrowheads="1"/>
          </p:cNvSpPr>
          <p:nvPr/>
        </p:nvSpPr>
        <p:spPr bwMode="auto">
          <a:xfrm>
            <a:off x="1588" y="0"/>
            <a:ext cx="9144000" cy="90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Verdana" panose="020B0604030504040204" pitchFamily="34" charset="0"/>
                <a:ea typeface="宋体" panose="02010600030101010101" pitchFamily="2" charset="-122"/>
              </a:defRPr>
            </a:lvl1pPr>
            <a:lvl2pPr marL="742950" indent="-285750" algn="ctr">
              <a:defRPr sz="1400">
                <a:solidFill>
                  <a:schemeClr val="tx1"/>
                </a:solidFill>
                <a:latin typeface="Verdana" panose="020B0604030504040204" pitchFamily="34" charset="0"/>
                <a:ea typeface="宋体" panose="02010600030101010101" pitchFamily="2" charset="-122"/>
              </a:defRPr>
            </a:lvl2pPr>
            <a:lvl3pPr marL="1143000" indent="-228600" algn="ctr">
              <a:defRPr sz="1400">
                <a:solidFill>
                  <a:schemeClr val="tx1"/>
                </a:solidFill>
                <a:latin typeface="Verdana" panose="020B0604030504040204" pitchFamily="34" charset="0"/>
                <a:ea typeface="宋体" panose="02010600030101010101" pitchFamily="2" charset="-122"/>
              </a:defRPr>
            </a:lvl3pPr>
            <a:lvl4pPr marL="1600200" indent="-228600" algn="ctr">
              <a:defRPr sz="1400">
                <a:solidFill>
                  <a:schemeClr val="tx1"/>
                </a:solidFill>
                <a:latin typeface="Verdana" panose="020B0604030504040204" pitchFamily="34" charset="0"/>
                <a:ea typeface="宋体" panose="02010600030101010101" pitchFamily="2" charset="-122"/>
              </a:defRPr>
            </a:lvl4pPr>
            <a:lvl5pPr marL="2057400" indent="-228600" algn="ctr">
              <a:defRPr sz="14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Verdana" panose="020B0604030504040204" pitchFamily="34" charset="0"/>
                <a:ea typeface="宋体" panose="02010600030101010101" pitchFamily="2" charset="-122"/>
              </a:defRPr>
            </a:lvl9pPr>
          </a:lstStyle>
          <a:p>
            <a:pPr>
              <a:defRPr/>
            </a:pPr>
            <a:endParaRPr lang="zh-CN" altLang="en-US" b="0">
              <a:solidFill>
                <a:srgbClr val="000000"/>
              </a:solidFill>
            </a:endParaRPr>
          </a:p>
        </p:txBody>
      </p:sp>
      <p:cxnSp>
        <p:nvCxnSpPr>
          <p:cNvPr id="3" name="直接连接符 2">
            <a:extLst>
              <a:ext uri="{FF2B5EF4-FFF2-40B4-BE49-F238E27FC236}">
                <a16:creationId xmlns:a16="http://schemas.microsoft.com/office/drawing/2014/main" id="{023BF609-3E5E-1849-93AE-ACA9AF25AD5E}"/>
              </a:ext>
            </a:extLst>
          </p:cNvPr>
          <p:cNvCxnSpPr/>
          <p:nvPr/>
        </p:nvCxnSpPr>
        <p:spPr>
          <a:xfrm>
            <a:off x="457200" y="762000"/>
            <a:ext cx="8305800" cy="0"/>
          </a:xfrm>
          <a:prstGeom prst="line">
            <a:avLst/>
          </a:prstGeom>
          <a:ln>
            <a:solidFill>
              <a:srgbClr val="B40F0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1218433"/>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80"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Lst>
  <p:transition>
    <p:wipe dir="r"/>
  </p:transition>
  <p:txStyles>
    <p:titleStyle>
      <a:lvl1pPr algn="l" rtl="0" eaLnBrk="0" fontAlgn="base" hangingPunct="0">
        <a:spcBef>
          <a:spcPct val="0"/>
        </a:spcBef>
        <a:spcAft>
          <a:spcPct val="0"/>
        </a:spcAft>
        <a:defRPr kumimoji="1" sz="4400">
          <a:solidFill>
            <a:srgbClr val="000099"/>
          </a:solidFill>
          <a:latin typeface="隶书" pitchFamily="49" charset="-122"/>
          <a:ea typeface="隶书" pitchFamily="49" charset="-122"/>
          <a:cs typeface="隶书" charset="0"/>
        </a:defRPr>
      </a:lvl1pPr>
      <a:lvl2pPr algn="l" rtl="0" eaLnBrk="0" fontAlgn="base" hangingPunct="0">
        <a:spcBef>
          <a:spcPct val="0"/>
        </a:spcBef>
        <a:spcAft>
          <a:spcPct val="0"/>
        </a:spcAft>
        <a:defRPr kumimoji="1" sz="4400">
          <a:solidFill>
            <a:srgbClr val="000099"/>
          </a:solidFill>
          <a:latin typeface="隶书" pitchFamily="49" charset="-122"/>
          <a:ea typeface="隶书" pitchFamily="49" charset="-122"/>
          <a:cs typeface="隶书" charset="0"/>
        </a:defRPr>
      </a:lvl2pPr>
      <a:lvl3pPr algn="l" rtl="0" eaLnBrk="0" fontAlgn="base" hangingPunct="0">
        <a:spcBef>
          <a:spcPct val="0"/>
        </a:spcBef>
        <a:spcAft>
          <a:spcPct val="0"/>
        </a:spcAft>
        <a:defRPr kumimoji="1" sz="4400">
          <a:solidFill>
            <a:srgbClr val="000099"/>
          </a:solidFill>
          <a:latin typeface="隶书" pitchFamily="49" charset="-122"/>
          <a:ea typeface="隶书" pitchFamily="49" charset="-122"/>
          <a:cs typeface="隶书" charset="0"/>
        </a:defRPr>
      </a:lvl3pPr>
      <a:lvl4pPr algn="l" rtl="0" eaLnBrk="0" fontAlgn="base" hangingPunct="0">
        <a:spcBef>
          <a:spcPct val="0"/>
        </a:spcBef>
        <a:spcAft>
          <a:spcPct val="0"/>
        </a:spcAft>
        <a:defRPr kumimoji="1" sz="4400">
          <a:solidFill>
            <a:srgbClr val="000099"/>
          </a:solidFill>
          <a:latin typeface="隶书" pitchFamily="49" charset="-122"/>
          <a:ea typeface="隶书" pitchFamily="49" charset="-122"/>
          <a:cs typeface="隶书" charset="0"/>
        </a:defRPr>
      </a:lvl4pPr>
      <a:lvl5pPr algn="l" rtl="0" eaLnBrk="0" fontAlgn="base" hangingPunct="0">
        <a:spcBef>
          <a:spcPct val="0"/>
        </a:spcBef>
        <a:spcAft>
          <a:spcPct val="0"/>
        </a:spcAft>
        <a:defRPr kumimoji="1" sz="4400">
          <a:solidFill>
            <a:srgbClr val="000099"/>
          </a:solidFill>
          <a:latin typeface="隶书" pitchFamily="49" charset="-122"/>
          <a:ea typeface="隶书" pitchFamily="49" charset="-122"/>
          <a:cs typeface="隶书" charset="0"/>
        </a:defRPr>
      </a:lvl5pPr>
      <a:lvl6pPr marL="457200" algn="l" rtl="0" eaLnBrk="1" fontAlgn="base" hangingPunct="1">
        <a:spcBef>
          <a:spcPct val="0"/>
        </a:spcBef>
        <a:spcAft>
          <a:spcPct val="0"/>
        </a:spcAft>
        <a:defRPr sz="44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4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4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4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p"/>
        <a:defRPr kumimoji="1" sz="2800">
          <a:solidFill>
            <a:schemeClr val="tx1"/>
          </a:solidFill>
          <a:latin typeface="微软雅黑" pitchFamily="34" charset="-122"/>
          <a:ea typeface="微软雅黑" pitchFamily="34" charset="-122"/>
          <a:cs typeface="微软雅黑" charset="0"/>
        </a:defRPr>
      </a:lvl1pPr>
      <a:lvl2pPr marL="742950" indent="-285750" algn="l" rtl="0" eaLnBrk="0" fontAlgn="base" hangingPunct="0">
        <a:spcBef>
          <a:spcPct val="20000"/>
        </a:spcBef>
        <a:spcAft>
          <a:spcPct val="0"/>
        </a:spcAft>
        <a:buClr>
          <a:schemeClr val="tx2"/>
        </a:buClr>
        <a:buSzPct val="75000"/>
        <a:buFont typeface="Wingdings" pitchFamily="2" charset="2"/>
        <a:buChar char="n"/>
        <a:defRPr kumimoji="1" sz="2400">
          <a:solidFill>
            <a:schemeClr val="tx1"/>
          </a:solidFill>
          <a:latin typeface="微软雅黑" pitchFamily="34" charset="-122"/>
          <a:ea typeface="微软雅黑" pitchFamily="34" charset="-122"/>
          <a:cs typeface="微软雅黑" charset="0"/>
        </a:defRPr>
      </a:lvl2pPr>
      <a:lvl3pPr marL="1143000" indent="-228600" algn="l" rtl="0" eaLnBrk="0" fontAlgn="base" hangingPunct="0">
        <a:spcBef>
          <a:spcPct val="20000"/>
        </a:spcBef>
        <a:spcAft>
          <a:spcPct val="0"/>
        </a:spcAft>
        <a:buClr>
          <a:schemeClr val="accent1"/>
        </a:buClr>
        <a:buSzPct val="65000"/>
        <a:buFont typeface="Wingdings" pitchFamily="2" charset="2"/>
        <a:buChar char="p"/>
        <a:defRPr kumimoji="1" sz="2000">
          <a:solidFill>
            <a:schemeClr val="tx1"/>
          </a:solidFill>
          <a:latin typeface="微软雅黑" pitchFamily="34" charset="-122"/>
          <a:ea typeface="微软雅黑" pitchFamily="34" charset="-122"/>
          <a:cs typeface="微软雅黑" charset="0"/>
        </a:defRPr>
      </a:lvl3pPr>
      <a:lvl4pPr marL="1600200" indent="-228600" algn="l" rtl="0" eaLnBrk="0" fontAlgn="base" hangingPunct="0">
        <a:spcBef>
          <a:spcPct val="20000"/>
        </a:spcBef>
        <a:spcAft>
          <a:spcPct val="0"/>
        </a:spcAft>
        <a:buClr>
          <a:schemeClr val="bg2"/>
        </a:buClr>
        <a:buFont typeface="Wingdings" pitchFamily="2" charset="2"/>
        <a:buChar char="§"/>
        <a:defRPr kumimoji="1">
          <a:solidFill>
            <a:schemeClr val="tx1"/>
          </a:solidFill>
          <a:latin typeface="微软雅黑" pitchFamily="34" charset="-122"/>
          <a:ea typeface="微软雅黑" pitchFamily="34" charset="-122"/>
          <a:cs typeface="微软雅黑" charset="0"/>
        </a:defRPr>
      </a:lvl4pPr>
      <a:lvl5pPr marL="2057400" indent="-228600" algn="l" rtl="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itchFamily="34" charset="-122"/>
          <a:ea typeface="微软雅黑" pitchFamily="34" charset="-122"/>
          <a:cs typeface="微软雅黑" charset="0"/>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p:cNvSpPr>
            <a:spLocks noGrp="1"/>
          </p:cNvSpPr>
          <p:nvPr>
            <p:ph type="ftr" sz="quarter" idx="3"/>
          </p:nvPr>
        </p:nvSpPr>
        <p:spPr>
          <a:xfrm>
            <a:off x="502443" y="6405564"/>
            <a:ext cx="3105151" cy="206381"/>
          </a:xfrm>
          <a:prstGeom prst="rect">
            <a:avLst/>
          </a:prstGeom>
        </p:spPr>
        <p:txBody>
          <a:bodyPr vert="horz" lIns="91440" tIns="45720" rIns="91440" bIns="45720" rtlCol="0" anchor="ctr"/>
          <a:lstStyle>
            <a:lvl1pPr algn="l">
              <a:defRPr sz="750">
                <a:solidFill>
                  <a:schemeClr val="tx1">
                    <a:tint val="75000"/>
                  </a:schemeClr>
                </a:solidFill>
              </a:defRPr>
            </a:lvl1pPr>
          </a:lstStyle>
          <a:p>
            <a:pPr fontAlgn="auto">
              <a:spcBef>
                <a:spcPts val="0"/>
              </a:spcBef>
              <a:spcAft>
                <a:spcPts val="0"/>
              </a:spcAft>
            </a:pPr>
            <a:r>
              <a:rPr lang="en-US" altLang="zh-CN" b="0">
                <a:solidFill>
                  <a:srgbClr val="000000">
                    <a:tint val="75000"/>
                  </a:srgbClr>
                </a:solidFill>
                <a:latin typeface="Arial"/>
                <a:ea typeface="微软雅黑"/>
              </a:rPr>
              <a:t>www.islide.cc</a:t>
            </a:r>
            <a:endParaRPr lang="zh-CN" altLang="en-US" b="0" dirty="0">
              <a:solidFill>
                <a:srgbClr val="000000">
                  <a:tint val="75000"/>
                </a:srgbClr>
              </a:solidFill>
              <a:latin typeface="Arial"/>
              <a:ea typeface="微软雅黑"/>
            </a:endParaRPr>
          </a:p>
        </p:txBody>
      </p:sp>
      <p:sp>
        <p:nvSpPr>
          <p:cNvPr id="6" name="灯片编号占位符 5"/>
          <p:cNvSpPr>
            <a:spLocks noGrp="1"/>
          </p:cNvSpPr>
          <p:nvPr>
            <p:ph type="sldNum" sz="quarter" idx="4"/>
          </p:nvPr>
        </p:nvSpPr>
        <p:spPr>
          <a:xfrm>
            <a:off x="6457949" y="6405564"/>
            <a:ext cx="2182416" cy="206381"/>
          </a:xfrm>
          <a:prstGeom prst="rect">
            <a:avLst/>
          </a:prstGeom>
        </p:spPr>
        <p:txBody>
          <a:bodyPr vert="horz" lIns="91440" tIns="45720" rIns="91440" bIns="45720" rtlCol="0" anchor="ctr"/>
          <a:lstStyle>
            <a:lvl1pPr algn="r">
              <a:defRPr sz="750">
                <a:solidFill>
                  <a:schemeClr val="tx1">
                    <a:tint val="75000"/>
                  </a:schemeClr>
                </a:solidFill>
              </a:defRPr>
            </a:lvl1pPr>
          </a:lstStyle>
          <a:p>
            <a:pPr fontAlgn="auto">
              <a:spcBef>
                <a:spcPts val="0"/>
              </a:spcBef>
              <a:spcAft>
                <a:spcPts val="0"/>
              </a:spcAft>
            </a:pPr>
            <a:fld id="{5DD3DB80-B894-403A-B48E-6FDC1A72010E}" type="slidenum">
              <a:rPr lang="zh-CN" altLang="en-US" b="0" smtClean="0">
                <a:solidFill>
                  <a:srgbClr val="000000">
                    <a:tint val="75000"/>
                  </a:srgbClr>
                </a:solidFill>
                <a:latin typeface="Arial"/>
                <a:ea typeface="微软雅黑"/>
              </a:rPr>
              <a:pPr fontAlgn="auto">
                <a:spcBef>
                  <a:spcPts val="0"/>
                </a:spcBef>
                <a:spcAft>
                  <a:spcPts val="0"/>
                </a:spcAft>
              </a:pPr>
              <a:t>‹#›</a:t>
            </a:fld>
            <a:endParaRPr lang="zh-CN" altLang="en-US" b="0">
              <a:solidFill>
                <a:srgbClr val="000000">
                  <a:tint val="75000"/>
                </a:srgbClr>
              </a:solidFill>
              <a:latin typeface="Arial"/>
              <a:ea typeface="微软雅黑"/>
            </a:endParaRPr>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708361"/>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Lst>
  <p:hf hdr="0" dt="0"/>
  <p:txStyles>
    <p:title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219200"/>
            <a:ext cx="8001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dirty="0"/>
              <a:t>This is first level text.</a:t>
            </a:r>
          </a:p>
        </p:txBody>
      </p:sp>
      <p:sp>
        <p:nvSpPr>
          <p:cNvPr id="1027" name="Rectangle 3"/>
          <p:cNvSpPr>
            <a:spLocks noGrp="1" noChangeArrowheads="1"/>
          </p:cNvSpPr>
          <p:nvPr>
            <p:ph type="title"/>
          </p:nvPr>
        </p:nvSpPr>
        <p:spPr bwMode="auto">
          <a:xfrm>
            <a:off x="685800" y="381000"/>
            <a:ext cx="8001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dirty="0"/>
              <a:t>Master Page</a:t>
            </a:r>
          </a:p>
        </p:txBody>
      </p:sp>
      <p:sp>
        <p:nvSpPr>
          <p:cNvPr id="1028" name="Line 4"/>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charset="0"/>
            </a:endParaRPr>
          </a:p>
        </p:txBody>
      </p:sp>
      <p:sp>
        <p:nvSpPr>
          <p:cNvPr id="1032" name="Line 8"/>
          <p:cNvSpPr>
            <a:spLocks noChangeShapeType="1"/>
          </p:cNvSpPr>
          <p:nvPr/>
        </p:nvSpPr>
        <p:spPr bwMode="auto">
          <a:xfrm>
            <a:off x="685800" y="1066800"/>
            <a:ext cx="80010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charset="0"/>
            </a:endParaRPr>
          </a:p>
        </p:txBody>
      </p:sp>
    </p:spTree>
    <p:extLst>
      <p:ext uri="{BB962C8B-B14F-4D97-AF65-F5344CB8AC3E}">
        <p14:creationId xmlns:p14="http://schemas.microsoft.com/office/powerpoint/2010/main" val="385242257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xStyles>
    <p:titleStyle>
      <a:lvl1pPr algn="l" defTabSz="811213" rtl="0" eaLnBrk="1" fontAlgn="base" hangingPunct="1">
        <a:lnSpc>
          <a:spcPct val="89000"/>
        </a:lnSpc>
        <a:spcBef>
          <a:spcPct val="0"/>
        </a:spcBef>
        <a:spcAft>
          <a:spcPct val="0"/>
        </a:spcAft>
        <a:defRPr sz="3600" b="0" i="0">
          <a:solidFill>
            <a:schemeClr val="hlink"/>
          </a:solidFill>
          <a:latin typeface="Arial" panose="020B0604020202020204" pitchFamily="34" charset="0"/>
          <a:ea typeface="Microsoft YaHei" panose="020B0503020204020204" pitchFamily="34" charset="-122"/>
          <a:cs typeface="Arial" panose="020B0604020202020204" pitchFamily="34" charset="0"/>
        </a:defRPr>
      </a:lvl1pPr>
      <a:lvl2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2pPr>
      <a:lvl3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3pPr>
      <a:lvl4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4pPr>
      <a:lvl5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5pPr>
      <a:lvl6pPr marL="4572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6pPr>
      <a:lvl7pPr marL="9144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7pPr>
      <a:lvl8pPr marL="13716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8pPr>
      <a:lvl9pPr marL="18288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9pPr>
    </p:titleStyle>
    <p:bodyStyle>
      <a:lvl1pPr marL="342900" indent="-342900" algn="l" defTabSz="811213" rtl="0" eaLnBrk="1" fontAlgn="base" hangingPunct="1">
        <a:spcBef>
          <a:spcPct val="0"/>
        </a:spcBef>
        <a:spcAft>
          <a:spcPct val="0"/>
        </a:spcAft>
        <a:buChar char="•"/>
        <a:defRPr sz="2400" b="0">
          <a:solidFill>
            <a:srgbClr val="080C10"/>
          </a:solidFill>
          <a:latin typeface="Arial" panose="020B0604020202020204" pitchFamily="34" charset="0"/>
          <a:ea typeface="+mn-ea"/>
          <a:cs typeface="Arial" panose="020B0604020202020204" pitchFamily="34" charset="0"/>
        </a:defRPr>
      </a:lvl1pPr>
      <a:lvl2pPr marL="336550" indent="-207963" algn="l" defTabSz="811213" rtl="0" eaLnBrk="1" fontAlgn="base" hangingPunct="1">
        <a:spcBef>
          <a:spcPct val="0"/>
        </a:spcBef>
        <a:spcAft>
          <a:spcPct val="0"/>
        </a:spcAft>
        <a:buChar char="•"/>
        <a:defRPr sz="2200">
          <a:solidFill>
            <a:schemeClr val="tx1"/>
          </a:solidFill>
          <a:latin typeface="Arial" pitchFamily="34" charset="0"/>
          <a:ea typeface="+mn-ea"/>
        </a:defRPr>
      </a:lvl2pPr>
      <a:lvl3pPr marL="692150" indent="-227013" algn="l" defTabSz="811213" rtl="0" eaLnBrk="1" fontAlgn="base" hangingPunct="1">
        <a:spcBef>
          <a:spcPct val="0"/>
        </a:spcBef>
        <a:spcAft>
          <a:spcPct val="0"/>
        </a:spcAft>
        <a:buChar char="-"/>
        <a:defRPr sz="2200">
          <a:solidFill>
            <a:schemeClr val="tx1"/>
          </a:solidFill>
          <a:latin typeface="Arial" pitchFamily="34" charset="0"/>
          <a:ea typeface="+mn-ea"/>
        </a:defRPr>
      </a:lvl3pPr>
      <a:lvl4pPr marL="1597025" indent="-227013" algn="l" defTabSz="811213" rtl="0" eaLnBrk="1" fontAlgn="base" hangingPunct="1">
        <a:spcBef>
          <a:spcPct val="20000"/>
        </a:spcBef>
        <a:spcAft>
          <a:spcPct val="0"/>
        </a:spcAft>
        <a:buChar char="–"/>
        <a:defRPr sz="2200">
          <a:solidFill>
            <a:schemeClr val="tx1"/>
          </a:solidFill>
          <a:latin typeface="Times New Roman" pitchFamily="18" charset="0"/>
          <a:ea typeface="+mn-ea"/>
        </a:defRPr>
      </a:lvl4pPr>
      <a:lvl5pPr marL="20542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5pPr>
      <a:lvl6pPr marL="25114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6pPr>
      <a:lvl7pPr marL="29686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7pPr>
      <a:lvl8pPr marL="34258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8pPr>
      <a:lvl9pPr marL="38830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219200"/>
            <a:ext cx="8001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This is first level text.</a:t>
            </a:r>
          </a:p>
        </p:txBody>
      </p:sp>
      <p:sp>
        <p:nvSpPr>
          <p:cNvPr id="1027" name="Rectangle 3"/>
          <p:cNvSpPr>
            <a:spLocks noGrp="1" noChangeArrowheads="1"/>
          </p:cNvSpPr>
          <p:nvPr>
            <p:ph type="title"/>
          </p:nvPr>
        </p:nvSpPr>
        <p:spPr bwMode="auto">
          <a:xfrm>
            <a:off x="685800" y="381000"/>
            <a:ext cx="8001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Master Page</a:t>
            </a:r>
          </a:p>
        </p:txBody>
      </p:sp>
      <p:sp>
        <p:nvSpPr>
          <p:cNvPr id="1028" name="Line 4"/>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a:p>
        </p:txBody>
      </p:sp>
      <p:sp>
        <p:nvSpPr>
          <p:cNvPr id="1029" name="Line 8"/>
          <p:cNvSpPr>
            <a:spLocks noChangeShapeType="1"/>
          </p:cNvSpPr>
          <p:nvPr/>
        </p:nvSpPr>
        <p:spPr bwMode="auto">
          <a:xfrm>
            <a:off x="685800" y="1066800"/>
            <a:ext cx="80010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eaLnBrk="0" hangingPunct="0"/>
            <a:endParaRPr lang="zh-CN" altLang="en-US"/>
          </a:p>
        </p:txBody>
      </p:sp>
    </p:spTree>
    <p:extLst>
      <p:ext uri="{BB962C8B-B14F-4D97-AF65-F5344CB8AC3E}">
        <p14:creationId xmlns:p14="http://schemas.microsoft.com/office/powerpoint/2010/main" val="69799228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Lst>
  <p:transition>
    <p:wipe dir="r"/>
  </p:transition>
  <p:txStyles>
    <p:titleStyle>
      <a:lvl1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微软雅黑" panose="020B0503020204020204" pitchFamily="34" charset="-122"/>
          <a:cs typeface="Arial" panose="020B0604020202020204" pitchFamily="34" charset="0"/>
        </a:defRPr>
      </a:lvl1pPr>
      <a:lvl2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微软雅黑" panose="020B0503020204020204" pitchFamily="34" charset="-122"/>
          <a:cs typeface="Arial" panose="020B0604020202020204" pitchFamily="34" charset="0"/>
        </a:defRPr>
      </a:lvl2pPr>
      <a:lvl3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微软雅黑" panose="020B0503020204020204" pitchFamily="34" charset="-122"/>
          <a:cs typeface="Arial" panose="020B0604020202020204" pitchFamily="34" charset="0"/>
        </a:defRPr>
      </a:lvl3pPr>
      <a:lvl4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微软雅黑" panose="020B0503020204020204" pitchFamily="34" charset="-122"/>
          <a:cs typeface="Arial" panose="020B0604020202020204" pitchFamily="34" charset="0"/>
        </a:defRPr>
      </a:lvl4pPr>
      <a:lvl5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微软雅黑" panose="020B0503020204020204" pitchFamily="34" charset="-122"/>
          <a:cs typeface="Arial" panose="020B0604020202020204" pitchFamily="34" charset="0"/>
        </a:defRPr>
      </a:lvl5pPr>
      <a:lvl6pPr marL="4572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6pPr>
      <a:lvl7pPr marL="9144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7pPr>
      <a:lvl8pPr marL="13716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8pPr>
      <a:lvl9pPr marL="18288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9pPr>
    </p:titleStyle>
    <p:bodyStyle>
      <a:lvl1pPr marL="342900" indent="-342900" algn="l" defTabSz="811213" rtl="0" eaLnBrk="0" fontAlgn="base" hangingPunct="0">
        <a:spcBef>
          <a:spcPct val="0"/>
        </a:spcBef>
        <a:spcAft>
          <a:spcPct val="0"/>
        </a:spcAft>
        <a:buChar char="•"/>
        <a:defRPr sz="2400">
          <a:solidFill>
            <a:srgbClr val="080C10"/>
          </a:solidFill>
          <a:latin typeface="Arial" panose="020B0604020202020204" pitchFamily="34" charset="0"/>
          <a:ea typeface="+mn-ea"/>
          <a:cs typeface="Arial" panose="020B0604020202020204" pitchFamily="34" charset="0"/>
        </a:defRPr>
      </a:lvl1pPr>
      <a:lvl2pPr marL="336550" indent="-207963" algn="l" defTabSz="811213" rtl="0" eaLnBrk="0" fontAlgn="base" hangingPunct="0">
        <a:spcBef>
          <a:spcPct val="0"/>
        </a:spcBef>
        <a:spcAft>
          <a:spcPct val="0"/>
        </a:spcAft>
        <a:buChar char="•"/>
        <a:defRPr sz="2200">
          <a:solidFill>
            <a:schemeClr val="tx1"/>
          </a:solidFill>
          <a:latin typeface="Arial" pitchFamily="34" charset="0"/>
          <a:ea typeface="+mn-ea"/>
        </a:defRPr>
      </a:lvl2pPr>
      <a:lvl3pPr marL="692150" indent="-227013" algn="l" defTabSz="811213" rtl="0" eaLnBrk="0" fontAlgn="base" hangingPunct="0">
        <a:spcBef>
          <a:spcPct val="0"/>
        </a:spcBef>
        <a:spcAft>
          <a:spcPct val="0"/>
        </a:spcAft>
        <a:buChar char="-"/>
        <a:defRPr sz="2200">
          <a:solidFill>
            <a:schemeClr val="tx1"/>
          </a:solidFill>
          <a:latin typeface="Arial" pitchFamily="34" charset="0"/>
          <a:ea typeface="+mn-ea"/>
        </a:defRPr>
      </a:lvl3pPr>
      <a:lvl4pPr marL="1597025" indent="-227013" algn="l" defTabSz="811213" rtl="0" eaLnBrk="0" fontAlgn="base" hangingPunct="0">
        <a:spcBef>
          <a:spcPct val="20000"/>
        </a:spcBef>
        <a:spcAft>
          <a:spcPct val="0"/>
        </a:spcAft>
        <a:buChar char="–"/>
        <a:defRPr sz="2200">
          <a:solidFill>
            <a:schemeClr val="tx1"/>
          </a:solidFill>
          <a:latin typeface="Times New Roman" pitchFamily="18" charset="0"/>
          <a:ea typeface="+mn-ea"/>
        </a:defRPr>
      </a:lvl4pPr>
      <a:lvl5pPr marL="2054225" indent="-228600" algn="l" defTabSz="811213" rtl="0" eaLnBrk="0" fontAlgn="base" hangingPunct="0">
        <a:spcBef>
          <a:spcPct val="20000"/>
        </a:spcBef>
        <a:spcAft>
          <a:spcPct val="0"/>
        </a:spcAft>
        <a:buChar char="•"/>
        <a:defRPr sz="2200">
          <a:solidFill>
            <a:schemeClr val="tx1"/>
          </a:solidFill>
          <a:latin typeface="Times New Roman" pitchFamily="18" charset="0"/>
          <a:ea typeface="+mn-ea"/>
        </a:defRPr>
      </a:lvl5pPr>
      <a:lvl6pPr marL="25114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6pPr>
      <a:lvl7pPr marL="29686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7pPr>
      <a:lvl8pPr marL="34258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8pPr>
      <a:lvl9pPr marL="38830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219200"/>
            <a:ext cx="8001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This is first level text.</a:t>
            </a:r>
          </a:p>
        </p:txBody>
      </p:sp>
      <p:sp>
        <p:nvSpPr>
          <p:cNvPr id="1027" name="Rectangle 3"/>
          <p:cNvSpPr>
            <a:spLocks noGrp="1" noChangeArrowheads="1"/>
          </p:cNvSpPr>
          <p:nvPr>
            <p:ph type="title"/>
          </p:nvPr>
        </p:nvSpPr>
        <p:spPr bwMode="auto">
          <a:xfrm>
            <a:off x="685800" y="381000"/>
            <a:ext cx="8001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Master Page</a:t>
            </a:r>
          </a:p>
        </p:txBody>
      </p:sp>
      <p:sp>
        <p:nvSpPr>
          <p:cNvPr id="1028" name="Line 4"/>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2000" b="0">
              <a:solidFill>
                <a:srgbClr val="39536B"/>
              </a:solidFill>
              <a:latin typeface="Arial" panose="020B0604020202020204" pitchFamily="34" charset="0"/>
            </a:endParaRPr>
          </a:p>
        </p:txBody>
      </p:sp>
      <p:sp>
        <p:nvSpPr>
          <p:cNvPr id="1029" name="Line 8"/>
          <p:cNvSpPr>
            <a:spLocks noChangeShapeType="1"/>
          </p:cNvSpPr>
          <p:nvPr/>
        </p:nvSpPr>
        <p:spPr bwMode="auto">
          <a:xfrm>
            <a:off x="685800" y="1066800"/>
            <a:ext cx="80010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eaLnBrk="0" hangingPunct="0"/>
            <a:endParaRPr lang="zh-CN" altLang="en-US" sz="2000" b="0">
              <a:solidFill>
                <a:srgbClr val="39536B"/>
              </a:solidFill>
              <a:latin typeface="Arial" panose="020B0604020202020204" pitchFamily="34" charset="0"/>
            </a:endParaRPr>
          </a:p>
        </p:txBody>
      </p:sp>
      <p:sp>
        <p:nvSpPr>
          <p:cNvPr id="1032" name="Line 8"/>
          <p:cNvSpPr>
            <a:spLocks noChangeShapeType="1"/>
          </p:cNvSpPr>
          <p:nvPr userDrawn="1"/>
        </p:nvSpPr>
        <p:spPr bwMode="auto">
          <a:xfrm>
            <a:off x="685800" y="1066800"/>
            <a:ext cx="80010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eaLnBrk="0" hangingPunct="0"/>
            <a:endParaRPr lang="zh-CN" altLang="en-US" sz="2000" b="0">
              <a:solidFill>
                <a:srgbClr val="39536B"/>
              </a:solidFill>
              <a:latin typeface="Arial" panose="020B0604020202020204" pitchFamily="34" charset="0"/>
            </a:endParaRPr>
          </a:p>
        </p:txBody>
      </p:sp>
    </p:spTree>
    <p:extLst>
      <p:ext uri="{BB962C8B-B14F-4D97-AF65-F5344CB8AC3E}">
        <p14:creationId xmlns:p14="http://schemas.microsoft.com/office/powerpoint/2010/main" val="264643311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txStyles>
    <p:titleStyle>
      <a:lvl1pPr algn="l" defTabSz="811213" rtl="0" eaLnBrk="0" fontAlgn="base" hangingPunct="0">
        <a:lnSpc>
          <a:spcPct val="89000"/>
        </a:lnSpc>
        <a:spcBef>
          <a:spcPct val="0"/>
        </a:spcBef>
        <a:spcAft>
          <a:spcPct val="0"/>
        </a:spcAft>
        <a:defRPr sz="3600">
          <a:solidFill>
            <a:schemeClr val="hlink"/>
          </a:solidFill>
          <a:latin typeface="+mj-lt"/>
          <a:ea typeface="+mj-ea"/>
          <a:cs typeface="宋体" charset="0"/>
        </a:defRPr>
      </a:lvl1pPr>
      <a:lvl2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黑体" panose="02010609060101010101" pitchFamily="49" charset="-122"/>
          <a:cs typeface="宋体" charset="0"/>
        </a:defRPr>
      </a:lvl2pPr>
      <a:lvl3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黑体" panose="02010609060101010101" pitchFamily="49" charset="-122"/>
          <a:cs typeface="宋体" charset="0"/>
        </a:defRPr>
      </a:lvl3pPr>
      <a:lvl4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黑体" panose="02010609060101010101" pitchFamily="49" charset="-122"/>
          <a:cs typeface="宋体" charset="0"/>
        </a:defRPr>
      </a:lvl4pPr>
      <a:lvl5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黑体" panose="02010609060101010101" pitchFamily="49" charset="-122"/>
          <a:cs typeface="宋体" charset="0"/>
        </a:defRPr>
      </a:lvl5pPr>
      <a:lvl6pPr marL="4572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6pPr>
      <a:lvl7pPr marL="9144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7pPr>
      <a:lvl8pPr marL="13716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8pPr>
      <a:lvl9pPr marL="18288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9pPr>
    </p:titleStyle>
    <p:bodyStyle>
      <a:lvl1pPr marL="342900" indent="-342900" algn="l" defTabSz="811213" rtl="0" eaLnBrk="0" fontAlgn="base" hangingPunct="0">
        <a:spcBef>
          <a:spcPct val="0"/>
        </a:spcBef>
        <a:spcAft>
          <a:spcPct val="0"/>
        </a:spcAft>
        <a:buChar char="•"/>
        <a:defRPr sz="2400">
          <a:solidFill>
            <a:srgbClr val="080C10"/>
          </a:solidFill>
          <a:latin typeface="+mn-lt"/>
          <a:ea typeface="+mn-ea"/>
          <a:cs typeface="宋体" charset="0"/>
        </a:defRPr>
      </a:lvl1pPr>
      <a:lvl2pPr marL="336550" indent="-207963" algn="l" defTabSz="811213" rtl="0" eaLnBrk="0" fontAlgn="base" hangingPunct="0">
        <a:spcBef>
          <a:spcPct val="0"/>
        </a:spcBef>
        <a:spcAft>
          <a:spcPct val="0"/>
        </a:spcAft>
        <a:buChar char="•"/>
        <a:defRPr kumimoji="1" sz="2200">
          <a:solidFill>
            <a:schemeClr val="tx1"/>
          </a:solidFill>
          <a:latin typeface="Arial" pitchFamily="34" charset="0"/>
          <a:ea typeface="+mn-ea"/>
        </a:defRPr>
      </a:lvl2pPr>
      <a:lvl3pPr marL="692150" indent="-227013" algn="l" defTabSz="811213" rtl="0" eaLnBrk="0" fontAlgn="base" hangingPunct="0">
        <a:spcBef>
          <a:spcPct val="0"/>
        </a:spcBef>
        <a:spcAft>
          <a:spcPct val="0"/>
        </a:spcAft>
        <a:buChar char="-"/>
        <a:defRPr kumimoji="1" sz="2200">
          <a:solidFill>
            <a:schemeClr val="tx1"/>
          </a:solidFill>
          <a:latin typeface="Arial" pitchFamily="34" charset="0"/>
          <a:ea typeface="+mn-ea"/>
        </a:defRPr>
      </a:lvl3pPr>
      <a:lvl4pPr marL="1597025" indent="-227013" algn="l" defTabSz="811213" rtl="0" eaLnBrk="0" fontAlgn="base" hangingPunct="0">
        <a:spcBef>
          <a:spcPct val="20000"/>
        </a:spcBef>
        <a:spcAft>
          <a:spcPct val="0"/>
        </a:spcAft>
        <a:buChar char="–"/>
        <a:defRPr kumimoji="1" sz="2200">
          <a:solidFill>
            <a:schemeClr val="tx1"/>
          </a:solidFill>
          <a:latin typeface="Times New Roman" pitchFamily="18" charset="0"/>
          <a:ea typeface="+mn-ea"/>
        </a:defRPr>
      </a:lvl4pPr>
      <a:lvl5pPr marL="2054225" indent="-228600" algn="l" defTabSz="811213" rtl="0" eaLnBrk="0" fontAlgn="base" hangingPunct="0">
        <a:spcBef>
          <a:spcPct val="20000"/>
        </a:spcBef>
        <a:spcAft>
          <a:spcPct val="0"/>
        </a:spcAft>
        <a:buChar char="•"/>
        <a:defRPr kumimoji="1" sz="2200">
          <a:solidFill>
            <a:schemeClr val="tx1"/>
          </a:solidFill>
          <a:latin typeface="Times New Roman" pitchFamily="18" charset="0"/>
          <a:ea typeface="+mn-ea"/>
        </a:defRPr>
      </a:lvl5pPr>
      <a:lvl6pPr marL="25114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6pPr>
      <a:lvl7pPr marL="29686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7pPr>
      <a:lvl8pPr marL="34258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8pPr>
      <a:lvl9pPr marL="38830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219200"/>
            <a:ext cx="8001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This is first level text.</a:t>
            </a:r>
          </a:p>
        </p:txBody>
      </p:sp>
      <p:sp>
        <p:nvSpPr>
          <p:cNvPr id="1027" name="Rectangle 3"/>
          <p:cNvSpPr>
            <a:spLocks noGrp="1" noChangeArrowheads="1"/>
          </p:cNvSpPr>
          <p:nvPr>
            <p:ph type="title"/>
          </p:nvPr>
        </p:nvSpPr>
        <p:spPr bwMode="auto">
          <a:xfrm>
            <a:off x="685800" y="381000"/>
            <a:ext cx="8001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Master Page</a:t>
            </a:r>
          </a:p>
        </p:txBody>
      </p:sp>
      <p:sp>
        <p:nvSpPr>
          <p:cNvPr id="1028" name="Line 4"/>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panose="020B0604020202020204" pitchFamily="34" charset="0"/>
            </a:endParaRPr>
          </a:p>
        </p:txBody>
      </p:sp>
      <p:sp>
        <p:nvSpPr>
          <p:cNvPr id="1029" name="Line 8"/>
          <p:cNvSpPr>
            <a:spLocks noChangeShapeType="1"/>
          </p:cNvSpPr>
          <p:nvPr/>
        </p:nvSpPr>
        <p:spPr bwMode="auto">
          <a:xfrm>
            <a:off x="685800" y="1066800"/>
            <a:ext cx="80010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panose="020B0604020202020204" pitchFamily="34" charset="0"/>
            </a:endParaRPr>
          </a:p>
        </p:txBody>
      </p:sp>
    </p:spTree>
    <p:extLst>
      <p:ext uri="{BB962C8B-B14F-4D97-AF65-F5344CB8AC3E}">
        <p14:creationId xmlns:p14="http://schemas.microsoft.com/office/powerpoint/2010/main" val="331518508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mj-ea"/>
          <a:cs typeface="Arial" panose="020B0604020202020204" pitchFamily="34" charset="0"/>
        </a:defRPr>
      </a:lvl1pPr>
      <a:lvl2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2pPr>
      <a:lvl3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3pPr>
      <a:lvl4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4pPr>
      <a:lvl5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5pPr>
      <a:lvl6pPr marL="4572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6pPr>
      <a:lvl7pPr marL="9144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7pPr>
      <a:lvl8pPr marL="13716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8pPr>
      <a:lvl9pPr marL="18288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9pPr>
    </p:titleStyle>
    <p:bodyStyle>
      <a:lvl1pPr marL="342900" indent="-342900" algn="l" defTabSz="811213" rtl="0" eaLnBrk="0" fontAlgn="base" hangingPunct="0">
        <a:spcBef>
          <a:spcPct val="0"/>
        </a:spcBef>
        <a:spcAft>
          <a:spcPct val="0"/>
        </a:spcAft>
        <a:buChar char="•"/>
        <a:defRPr sz="2400">
          <a:solidFill>
            <a:srgbClr val="080C10"/>
          </a:solidFill>
          <a:latin typeface="Arial" panose="020B0604020202020204" pitchFamily="34" charset="0"/>
          <a:ea typeface="+mn-ea"/>
          <a:cs typeface="Arial" panose="020B0604020202020204" pitchFamily="34" charset="0"/>
        </a:defRPr>
      </a:lvl1pPr>
      <a:lvl2pPr marL="336550" indent="-207963" algn="l" defTabSz="811213" rtl="0" eaLnBrk="0" fontAlgn="base" hangingPunct="0">
        <a:spcBef>
          <a:spcPct val="0"/>
        </a:spcBef>
        <a:spcAft>
          <a:spcPct val="0"/>
        </a:spcAft>
        <a:buChar char="•"/>
        <a:defRPr sz="2200">
          <a:solidFill>
            <a:schemeClr val="tx1"/>
          </a:solidFill>
          <a:latin typeface="Arial" pitchFamily="34" charset="0"/>
          <a:ea typeface="+mn-ea"/>
        </a:defRPr>
      </a:lvl2pPr>
      <a:lvl3pPr marL="692150" indent="-227013" algn="l" defTabSz="811213" rtl="0" eaLnBrk="0" fontAlgn="base" hangingPunct="0">
        <a:spcBef>
          <a:spcPct val="0"/>
        </a:spcBef>
        <a:spcAft>
          <a:spcPct val="0"/>
        </a:spcAft>
        <a:buChar char="-"/>
        <a:defRPr sz="2200">
          <a:solidFill>
            <a:schemeClr val="tx1"/>
          </a:solidFill>
          <a:latin typeface="Arial" pitchFamily="34" charset="0"/>
          <a:ea typeface="+mn-ea"/>
        </a:defRPr>
      </a:lvl3pPr>
      <a:lvl4pPr marL="1597025" indent="-227013" algn="l" defTabSz="811213" rtl="0" eaLnBrk="0" fontAlgn="base" hangingPunct="0">
        <a:spcBef>
          <a:spcPct val="20000"/>
        </a:spcBef>
        <a:spcAft>
          <a:spcPct val="0"/>
        </a:spcAft>
        <a:buChar char="–"/>
        <a:defRPr sz="2200">
          <a:solidFill>
            <a:schemeClr val="tx1"/>
          </a:solidFill>
          <a:latin typeface="Times New Roman" pitchFamily="18" charset="0"/>
          <a:ea typeface="+mn-ea"/>
        </a:defRPr>
      </a:lvl4pPr>
      <a:lvl5pPr marL="2054225" indent="-228600" algn="l" defTabSz="811213" rtl="0" eaLnBrk="0" fontAlgn="base" hangingPunct="0">
        <a:spcBef>
          <a:spcPct val="20000"/>
        </a:spcBef>
        <a:spcAft>
          <a:spcPct val="0"/>
        </a:spcAft>
        <a:buChar char="•"/>
        <a:defRPr sz="2200">
          <a:solidFill>
            <a:schemeClr val="tx1"/>
          </a:solidFill>
          <a:latin typeface="Times New Roman" pitchFamily="18" charset="0"/>
          <a:ea typeface="+mn-ea"/>
        </a:defRPr>
      </a:lvl5pPr>
      <a:lvl6pPr marL="25114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6pPr>
      <a:lvl7pPr marL="29686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7pPr>
      <a:lvl8pPr marL="34258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8pPr>
      <a:lvl9pPr marL="38830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219200"/>
            <a:ext cx="8001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This is first level text.</a:t>
            </a:r>
          </a:p>
        </p:txBody>
      </p:sp>
      <p:sp>
        <p:nvSpPr>
          <p:cNvPr id="1027" name="Rectangle 3"/>
          <p:cNvSpPr>
            <a:spLocks noGrp="1" noChangeArrowheads="1"/>
          </p:cNvSpPr>
          <p:nvPr>
            <p:ph type="title"/>
          </p:nvPr>
        </p:nvSpPr>
        <p:spPr bwMode="auto">
          <a:xfrm>
            <a:off x="685800" y="381000"/>
            <a:ext cx="8001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Master Page</a:t>
            </a:r>
          </a:p>
        </p:txBody>
      </p:sp>
      <p:sp>
        <p:nvSpPr>
          <p:cNvPr id="1028" name="Line 4"/>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panose="020B0604020202020204" pitchFamily="34" charset="0"/>
            </a:endParaRPr>
          </a:p>
        </p:txBody>
      </p:sp>
      <p:sp>
        <p:nvSpPr>
          <p:cNvPr id="1029" name="Line 8"/>
          <p:cNvSpPr>
            <a:spLocks noChangeShapeType="1"/>
          </p:cNvSpPr>
          <p:nvPr/>
        </p:nvSpPr>
        <p:spPr bwMode="auto">
          <a:xfrm>
            <a:off x="685800" y="1066800"/>
            <a:ext cx="80010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eaLnBrk="0" hangingPunct="0"/>
            <a:endParaRPr lang="zh-CN" altLang="en-US" sz="1800" b="0">
              <a:solidFill>
                <a:srgbClr val="39536B"/>
              </a:solidFill>
              <a:latin typeface="Arial" panose="020B0604020202020204" pitchFamily="34" charset="0"/>
            </a:endParaRPr>
          </a:p>
        </p:txBody>
      </p:sp>
    </p:spTree>
    <p:extLst>
      <p:ext uri="{BB962C8B-B14F-4D97-AF65-F5344CB8AC3E}">
        <p14:creationId xmlns:p14="http://schemas.microsoft.com/office/powerpoint/2010/main" val="4099821605"/>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Lst>
  <p:txStyles>
    <p:titleStyle>
      <a:lvl1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mj-ea"/>
          <a:cs typeface="Arial" panose="020B0604020202020204" pitchFamily="34" charset="0"/>
        </a:defRPr>
      </a:lvl1pPr>
      <a:lvl2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2pPr>
      <a:lvl3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3pPr>
      <a:lvl4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4pPr>
      <a:lvl5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5pPr>
      <a:lvl6pPr marL="4572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6pPr>
      <a:lvl7pPr marL="9144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7pPr>
      <a:lvl8pPr marL="13716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8pPr>
      <a:lvl9pPr marL="18288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9pPr>
    </p:titleStyle>
    <p:bodyStyle>
      <a:lvl1pPr marL="342900" indent="-342900" algn="l" defTabSz="811213" rtl="0" eaLnBrk="0" fontAlgn="base" hangingPunct="0">
        <a:spcBef>
          <a:spcPct val="0"/>
        </a:spcBef>
        <a:spcAft>
          <a:spcPct val="0"/>
        </a:spcAft>
        <a:buChar char="•"/>
        <a:defRPr sz="2400">
          <a:solidFill>
            <a:srgbClr val="080C10"/>
          </a:solidFill>
          <a:latin typeface="Arial" panose="020B0604020202020204" pitchFamily="34" charset="0"/>
          <a:ea typeface="+mn-ea"/>
          <a:cs typeface="Arial" panose="020B0604020202020204" pitchFamily="34" charset="0"/>
        </a:defRPr>
      </a:lvl1pPr>
      <a:lvl2pPr marL="336550" indent="-207963" algn="l" defTabSz="811213" rtl="0" eaLnBrk="0" fontAlgn="base" hangingPunct="0">
        <a:spcBef>
          <a:spcPct val="0"/>
        </a:spcBef>
        <a:spcAft>
          <a:spcPct val="0"/>
        </a:spcAft>
        <a:buChar char="•"/>
        <a:defRPr sz="2200">
          <a:solidFill>
            <a:schemeClr val="tx1"/>
          </a:solidFill>
          <a:latin typeface="Arial" pitchFamily="34" charset="0"/>
          <a:ea typeface="+mn-ea"/>
        </a:defRPr>
      </a:lvl2pPr>
      <a:lvl3pPr marL="692150" indent="-227013" algn="l" defTabSz="811213" rtl="0" eaLnBrk="0" fontAlgn="base" hangingPunct="0">
        <a:spcBef>
          <a:spcPct val="0"/>
        </a:spcBef>
        <a:spcAft>
          <a:spcPct val="0"/>
        </a:spcAft>
        <a:buChar char="-"/>
        <a:defRPr sz="2200">
          <a:solidFill>
            <a:schemeClr val="tx1"/>
          </a:solidFill>
          <a:latin typeface="Arial" pitchFamily="34" charset="0"/>
          <a:ea typeface="+mn-ea"/>
        </a:defRPr>
      </a:lvl3pPr>
      <a:lvl4pPr marL="1597025" indent="-227013" algn="l" defTabSz="811213" rtl="0" eaLnBrk="0" fontAlgn="base" hangingPunct="0">
        <a:spcBef>
          <a:spcPct val="20000"/>
        </a:spcBef>
        <a:spcAft>
          <a:spcPct val="0"/>
        </a:spcAft>
        <a:buChar char="–"/>
        <a:defRPr sz="2200">
          <a:solidFill>
            <a:schemeClr val="tx1"/>
          </a:solidFill>
          <a:latin typeface="Times New Roman" pitchFamily="18" charset="0"/>
          <a:ea typeface="+mn-ea"/>
        </a:defRPr>
      </a:lvl4pPr>
      <a:lvl5pPr marL="2054225" indent="-228600" algn="l" defTabSz="811213" rtl="0" eaLnBrk="0" fontAlgn="base" hangingPunct="0">
        <a:spcBef>
          <a:spcPct val="20000"/>
        </a:spcBef>
        <a:spcAft>
          <a:spcPct val="0"/>
        </a:spcAft>
        <a:buChar char="•"/>
        <a:defRPr sz="2200">
          <a:solidFill>
            <a:schemeClr val="tx1"/>
          </a:solidFill>
          <a:latin typeface="Times New Roman" pitchFamily="18" charset="0"/>
          <a:ea typeface="+mn-ea"/>
        </a:defRPr>
      </a:lvl5pPr>
      <a:lvl6pPr marL="25114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6pPr>
      <a:lvl7pPr marL="29686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7pPr>
      <a:lvl8pPr marL="34258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8pPr>
      <a:lvl9pPr marL="38830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ACF33F8-F406-3A47-9511-E543FC5CAD82}"/>
              </a:ext>
            </a:extLst>
          </p:cNvPr>
          <p:cNvSpPr>
            <a:spLocks noGrp="1" noChangeArrowheads="1"/>
          </p:cNvSpPr>
          <p:nvPr>
            <p:ph type="body" idx="1"/>
          </p:nvPr>
        </p:nvSpPr>
        <p:spPr bwMode="auto">
          <a:xfrm>
            <a:off x="685800" y="1219200"/>
            <a:ext cx="8001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dirty="0"/>
              <a:t>This is first level text.</a:t>
            </a:r>
          </a:p>
        </p:txBody>
      </p:sp>
      <p:sp>
        <p:nvSpPr>
          <p:cNvPr id="1027" name="Rectangle 3">
            <a:extLst>
              <a:ext uri="{FF2B5EF4-FFF2-40B4-BE49-F238E27FC236}">
                <a16:creationId xmlns:a16="http://schemas.microsoft.com/office/drawing/2014/main" id="{D7767A1F-6DB1-8E41-A11C-88FB21583F5D}"/>
              </a:ext>
            </a:extLst>
          </p:cNvPr>
          <p:cNvSpPr>
            <a:spLocks noGrp="1" noChangeArrowheads="1"/>
          </p:cNvSpPr>
          <p:nvPr>
            <p:ph type="title"/>
          </p:nvPr>
        </p:nvSpPr>
        <p:spPr bwMode="auto">
          <a:xfrm>
            <a:off x="685800" y="381000"/>
            <a:ext cx="8001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dirty="0"/>
              <a:t>Master Page</a:t>
            </a:r>
          </a:p>
        </p:txBody>
      </p:sp>
      <p:sp>
        <p:nvSpPr>
          <p:cNvPr id="1028" name="Line 4">
            <a:extLst>
              <a:ext uri="{FF2B5EF4-FFF2-40B4-BE49-F238E27FC236}">
                <a16:creationId xmlns:a16="http://schemas.microsoft.com/office/drawing/2014/main" id="{DC461C72-6338-5845-8E9A-35C325C5CB39}"/>
              </a:ext>
            </a:extLst>
          </p:cNvPr>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 name="Line 8">
            <a:extLst>
              <a:ext uri="{FF2B5EF4-FFF2-40B4-BE49-F238E27FC236}">
                <a16:creationId xmlns:a16="http://schemas.microsoft.com/office/drawing/2014/main" id="{9D9EB279-BA99-404A-BAAA-8ED876DE7721}"/>
              </a:ext>
            </a:extLst>
          </p:cNvPr>
          <p:cNvSpPr>
            <a:spLocks noChangeShapeType="1"/>
          </p:cNvSpPr>
          <p:nvPr userDrawn="1"/>
        </p:nvSpPr>
        <p:spPr bwMode="auto">
          <a:xfrm>
            <a:off x="685800" y="1066800"/>
            <a:ext cx="80010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4127237584"/>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Lst>
  <p:txStyles>
    <p:titleStyle>
      <a:lvl1pPr algn="l" defTabSz="811213" rtl="0" eaLnBrk="0" fontAlgn="base" hangingPunct="0">
        <a:lnSpc>
          <a:spcPct val="89000"/>
        </a:lnSpc>
        <a:spcBef>
          <a:spcPct val="0"/>
        </a:spcBef>
        <a:spcAft>
          <a:spcPct val="0"/>
        </a:spcAft>
        <a:defRPr sz="3600" b="0">
          <a:solidFill>
            <a:schemeClr val="hlink"/>
          </a:solidFill>
          <a:latin typeface="Arial" panose="020B0604020202020204" pitchFamily="34" charset="0"/>
          <a:ea typeface="+mj-ea"/>
          <a:cs typeface="Arial" panose="020B0604020202020204" pitchFamily="34" charset="0"/>
        </a:defRPr>
      </a:lvl1pPr>
      <a:lvl2pPr algn="l" defTabSz="811213" rtl="0" eaLnBrk="0" fontAlgn="base" hangingPunct="0">
        <a:lnSpc>
          <a:spcPct val="89000"/>
        </a:lnSpc>
        <a:spcBef>
          <a:spcPct val="0"/>
        </a:spcBef>
        <a:spcAft>
          <a:spcPct val="0"/>
        </a:spcAft>
        <a:defRPr sz="3600" b="1">
          <a:solidFill>
            <a:schemeClr val="hlink"/>
          </a:solidFill>
          <a:latin typeface="宋体" pitchFamily="2" charset="-122"/>
          <a:ea typeface="宋体" pitchFamily="2" charset="-122"/>
          <a:cs typeface="宋体" charset="0"/>
        </a:defRPr>
      </a:lvl2pPr>
      <a:lvl3pPr algn="l" defTabSz="811213" rtl="0" eaLnBrk="0" fontAlgn="base" hangingPunct="0">
        <a:lnSpc>
          <a:spcPct val="89000"/>
        </a:lnSpc>
        <a:spcBef>
          <a:spcPct val="0"/>
        </a:spcBef>
        <a:spcAft>
          <a:spcPct val="0"/>
        </a:spcAft>
        <a:defRPr sz="3600" b="1">
          <a:solidFill>
            <a:schemeClr val="hlink"/>
          </a:solidFill>
          <a:latin typeface="宋体" pitchFamily="2" charset="-122"/>
          <a:ea typeface="宋体" pitchFamily="2" charset="-122"/>
          <a:cs typeface="宋体" charset="0"/>
        </a:defRPr>
      </a:lvl3pPr>
      <a:lvl4pPr algn="l" defTabSz="811213" rtl="0" eaLnBrk="0" fontAlgn="base" hangingPunct="0">
        <a:lnSpc>
          <a:spcPct val="89000"/>
        </a:lnSpc>
        <a:spcBef>
          <a:spcPct val="0"/>
        </a:spcBef>
        <a:spcAft>
          <a:spcPct val="0"/>
        </a:spcAft>
        <a:defRPr sz="3600" b="1">
          <a:solidFill>
            <a:schemeClr val="hlink"/>
          </a:solidFill>
          <a:latin typeface="宋体" pitchFamily="2" charset="-122"/>
          <a:ea typeface="宋体" pitchFamily="2" charset="-122"/>
          <a:cs typeface="宋体" charset="0"/>
        </a:defRPr>
      </a:lvl4pPr>
      <a:lvl5pPr algn="l" defTabSz="811213" rtl="0" eaLnBrk="0" fontAlgn="base" hangingPunct="0">
        <a:lnSpc>
          <a:spcPct val="89000"/>
        </a:lnSpc>
        <a:spcBef>
          <a:spcPct val="0"/>
        </a:spcBef>
        <a:spcAft>
          <a:spcPct val="0"/>
        </a:spcAft>
        <a:defRPr sz="3600" b="1">
          <a:solidFill>
            <a:schemeClr val="hlink"/>
          </a:solidFill>
          <a:latin typeface="宋体" pitchFamily="2" charset="-122"/>
          <a:ea typeface="宋体" pitchFamily="2" charset="-122"/>
          <a:cs typeface="宋体" charset="0"/>
        </a:defRPr>
      </a:lvl5pPr>
      <a:lvl6pPr marL="457200" algn="l" defTabSz="811213" rtl="0" fontAlgn="base">
        <a:lnSpc>
          <a:spcPct val="89000"/>
        </a:lnSpc>
        <a:spcBef>
          <a:spcPct val="0"/>
        </a:spcBef>
        <a:spcAft>
          <a:spcPct val="0"/>
        </a:spcAft>
        <a:defRPr sz="3600" b="1">
          <a:solidFill>
            <a:schemeClr val="hlink"/>
          </a:solidFill>
          <a:latin typeface="宋体" pitchFamily="2" charset="-122"/>
          <a:ea typeface="宋体" pitchFamily="2" charset="-122"/>
        </a:defRPr>
      </a:lvl6pPr>
      <a:lvl7pPr marL="914400" algn="l" defTabSz="811213" rtl="0" fontAlgn="base">
        <a:lnSpc>
          <a:spcPct val="89000"/>
        </a:lnSpc>
        <a:spcBef>
          <a:spcPct val="0"/>
        </a:spcBef>
        <a:spcAft>
          <a:spcPct val="0"/>
        </a:spcAft>
        <a:defRPr sz="3600" b="1">
          <a:solidFill>
            <a:schemeClr val="hlink"/>
          </a:solidFill>
          <a:latin typeface="宋体" pitchFamily="2" charset="-122"/>
          <a:ea typeface="宋体" pitchFamily="2" charset="-122"/>
        </a:defRPr>
      </a:lvl7pPr>
      <a:lvl8pPr marL="1371600" algn="l" defTabSz="811213" rtl="0" fontAlgn="base">
        <a:lnSpc>
          <a:spcPct val="89000"/>
        </a:lnSpc>
        <a:spcBef>
          <a:spcPct val="0"/>
        </a:spcBef>
        <a:spcAft>
          <a:spcPct val="0"/>
        </a:spcAft>
        <a:defRPr sz="3600" b="1">
          <a:solidFill>
            <a:schemeClr val="hlink"/>
          </a:solidFill>
          <a:latin typeface="宋体" pitchFamily="2" charset="-122"/>
          <a:ea typeface="宋体" pitchFamily="2" charset="-122"/>
        </a:defRPr>
      </a:lvl8pPr>
      <a:lvl9pPr marL="1828800" algn="l" defTabSz="811213" rtl="0" fontAlgn="base">
        <a:lnSpc>
          <a:spcPct val="89000"/>
        </a:lnSpc>
        <a:spcBef>
          <a:spcPct val="0"/>
        </a:spcBef>
        <a:spcAft>
          <a:spcPct val="0"/>
        </a:spcAft>
        <a:defRPr sz="3600" b="1">
          <a:solidFill>
            <a:schemeClr val="hlink"/>
          </a:solidFill>
          <a:latin typeface="宋体" pitchFamily="2" charset="-122"/>
          <a:ea typeface="宋体" pitchFamily="2" charset="-122"/>
        </a:defRPr>
      </a:lvl9pPr>
    </p:titleStyle>
    <p:bodyStyle>
      <a:lvl1pPr marL="342900" indent="-342900" algn="l" defTabSz="811213" rtl="0" eaLnBrk="0" fontAlgn="base" hangingPunct="0">
        <a:spcBef>
          <a:spcPct val="0"/>
        </a:spcBef>
        <a:spcAft>
          <a:spcPct val="0"/>
        </a:spcAft>
        <a:buChar char="•"/>
        <a:defRPr sz="2400" b="0">
          <a:solidFill>
            <a:srgbClr val="080C10"/>
          </a:solidFill>
          <a:latin typeface="Arial" panose="020B0604020202020204" pitchFamily="34" charset="0"/>
          <a:ea typeface="+mn-ea"/>
          <a:cs typeface="Arial" panose="020B0604020202020204" pitchFamily="34" charset="0"/>
        </a:defRPr>
      </a:lvl1pPr>
      <a:lvl2pPr marL="336550" indent="-207963" algn="l" defTabSz="811213" rtl="0" eaLnBrk="0" fontAlgn="base" hangingPunct="0">
        <a:spcBef>
          <a:spcPct val="0"/>
        </a:spcBef>
        <a:spcAft>
          <a:spcPct val="0"/>
        </a:spcAft>
        <a:buChar char="•"/>
        <a:defRPr kumimoji="1" sz="2200">
          <a:solidFill>
            <a:schemeClr val="tx1"/>
          </a:solidFill>
          <a:latin typeface="Arial" pitchFamily="34" charset="0"/>
          <a:ea typeface="+mn-ea"/>
        </a:defRPr>
      </a:lvl2pPr>
      <a:lvl3pPr marL="692150" indent="-227013" algn="l" defTabSz="811213" rtl="0" eaLnBrk="0" fontAlgn="base" hangingPunct="0">
        <a:spcBef>
          <a:spcPct val="0"/>
        </a:spcBef>
        <a:spcAft>
          <a:spcPct val="0"/>
        </a:spcAft>
        <a:buChar char="-"/>
        <a:defRPr kumimoji="1" sz="2200">
          <a:solidFill>
            <a:schemeClr val="tx1"/>
          </a:solidFill>
          <a:latin typeface="Arial" pitchFamily="34" charset="0"/>
          <a:ea typeface="+mn-ea"/>
        </a:defRPr>
      </a:lvl3pPr>
      <a:lvl4pPr marL="1597025" indent="-227013" algn="l" defTabSz="811213" rtl="0" eaLnBrk="0" fontAlgn="base" hangingPunct="0">
        <a:spcBef>
          <a:spcPct val="20000"/>
        </a:spcBef>
        <a:spcAft>
          <a:spcPct val="0"/>
        </a:spcAft>
        <a:buChar char="–"/>
        <a:defRPr kumimoji="1" sz="2200">
          <a:solidFill>
            <a:schemeClr val="tx1"/>
          </a:solidFill>
          <a:latin typeface="Times New Roman" pitchFamily="18" charset="0"/>
          <a:ea typeface="+mn-ea"/>
        </a:defRPr>
      </a:lvl4pPr>
      <a:lvl5pPr marL="2054225" indent="-228600" algn="l" defTabSz="811213" rtl="0" eaLnBrk="0" fontAlgn="base" hangingPunct="0">
        <a:spcBef>
          <a:spcPct val="20000"/>
        </a:spcBef>
        <a:spcAft>
          <a:spcPct val="0"/>
        </a:spcAft>
        <a:buChar char="•"/>
        <a:defRPr kumimoji="1" sz="2200">
          <a:solidFill>
            <a:schemeClr val="tx1"/>
          </a:solidFill>
          <a:latin typeface="Times New Roman" pitchFamily="18" charset="0"/>
          <a:ea typeface="+mn-ea"/>
        </a:defRPr>
      </a:lvl5pPr>
      <a:lvl6pPr marL="2511425" indent="-228600" algn="l" defTabSz="811213" rtl="0" fontAlgn="base">
        <a:spcBef>
          <a:spcPct val="20000"/>
        </a:spcBef>
        <a:spcAft>
          <a:spcPct val="0"/>
        </a:spcAft>
        <a:buChar char="•"/>
        <a:defRPr sz="2200">
          <a:solidFill>
            <a:schemeClr val="tx1"/>
          </a:solidFill>
          <a:latin typeface="Times New Roman" pitchFamily="18" charset="0"/>
          <a:ea typeface="+mn-ea"/>
        </a:defRPr>
      </a:lvl6pPr>
      <a:lvl7pPr marL="2968625" indent="-228600" algn="l" defTabSz="811213" rtl="0" fontAlgn="base">
        <a:spcBef>
          <a:spcPct val="20000"/>
        </a:spcBef>
        <a:spcAft>
          <a:spcPct val="0"/>
        </a:spcAft>
        <a:buChar char="•"/>
        <a:defRPr sz="2200">
          <a:solidFill>
            <a:schemeClr val="tx1"/>
          </a:solidFill>
          <a:latin typeface="Times New Roman" pitchFamily="18" charset="0"/>
          <a:ea typeface="+mn-ea"/>
        </a:defRPr>
      </a:lvl7pPr>
      <a:lvl8pPr marL="3425825" indent="-228600" algn="l" defTabSz="811213" rtl="0" fontAlgn="base">
        <a:spcBef>
          <a:spcPct val="20000"/>
        </a:spcBef>
        <a:spcAft>
          <a:spcPct val="0"/>
        </a:spcAft>
        <a:buChar char="•"/>
        <a:defRPr sz="2200">
          <a:solidFill>
            <a:schemeClr val="tx1"/>
          </a:solidFill>
          <a:latin typeface="Times New Roman" pitchFamily="18" charset="0"/>
          <a:ea typeface="+mn-ea"/>
        </a:defRPr>
      </a:lvl8pPr>
      <a:lvl9pPr marL="3883025" indent="-228600" algn="l" defTabSz="811213" rtl="0" fontAlgn="base">
        <a:spcBef>
          <a:spcPct val="20000"/>
        </a:spcBef>
        <a:spcAft>
          <a:spcPct val="0"/>
        </a:spcAft>
        <a:buChar char="•"/>
        <a:defRPr sz="22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219200"/>
            <a:ext cx="8001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This is first level text.</a:t>
            </a:r>
          </a:p>
        </p:txBody>
      </p:sp>
      <p:sp>
        <p:nvSpPr>
          <p:cNvPr id="1027" name="Rectangle 3"/>
          <p:cNvSpPr>
            <a:spLocks noGrp="1" noChangeArrowheads="1"/>
          </p:cNvSpPr>
          <p:nvPr>
            <p:ph type="title"/>
          </p:nvPr>
        </p:nvSpPr>
        <p:spPr bwMode="auto">
          <a:xfrm>
            <a:off x="685800" y="381000"/>
            <a:ext cx="8001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Master Page</a:t>
            </a:r>
          </a:p>
        </p:txBody>
      </p:sp>
      <p:sp>
        <p:nvSpPr>
          <p:cNvPr id="1028" name="Line 4"/>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a:p>
        </p:txBody>
      </p:sp>
      <p:sp>
        <p:nvSpPr>
          <p:cNvPr id="1029" name="Line 8"/>
          <p:cNvSpPr>
            <a:spLocks noChangeShapeType="1"/>
          </p:cNvSpPr>
          <p:nvPr/>
        </p:nvSpPr>
        <p:spPr bwMode="auto">
          <a:xfrm>
            <a:off x="685800" y="1066800"/>
            <a:ext cx="80010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eaLnBrk="0" hangingPunct="0"/>
            <a:endParaRPr lang="zh-CN" altLang="en-US"/>
          </a:p>
        </p:txBody>
      </p:sp>
      <p:sp>
        <p:nvSpPr>
          <p:cNvPr id="1032" name="Line 8"/>
          <p:cNvSpPr>
            <a:spLocks noChangeShapeType="1"/>
          </p:cNvSpPr>
          <p:nvPr userDrawn="1"/>
        </p:nvSpPr>
        <p:spPr bwMode="auto">
          <a:xfrm>
            <a:off x="685800" y="1066800"/>
            <a:ext cx="80010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eaLnBrk="0" hangingPunct="0"/>
            <a:endParaRPr lang="zh-CN" altLang="en-US"/>
          </a:p>
        </p:txBody>
      </p:sp>
    </p:spTree>
    <p:extLst>
      <p:ext uri="{BB962C8B-B14F-4D97-AF65-F5344CB8AC3E}">
        <p14:creationId xmlns:p14="http://schemas.microsoft.com/office/powerpoint/2010/main" val="287559869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txStyles>
    <p:titleStyle>
      <a:lvl1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mj-ea"/>
          <a:cs typeface="Arial" panose="020B0604020202020204" pitchFamily="34" charset="0"/>
        </a:defRPr>
      </a:lvl1pPr>
      <a:lvl2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2pPr>
      <a:lvl3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3pPr>
      <a:lvl4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4pPr>
      <a:lvl5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5pPr>
      <a:lvl6pPr marL="4572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6pPr>
      <a:lvl7pPr marL="9144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7pPr>
      <a:lvl8pPr marL="13716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8pPr>
      <a:lvl9pPr marL="18288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9pPr>
    </p:titleStyle>
    <p:bodyStyle>
      <a:lvl1pPr marL="342900" indent="-342900" algn="l" defTabSz="811213" rtl="0" eaLnBrk="0" fontAlgn="base" hangingPunct="0">
        <a:spcBef>
          <a:spcPct val="0"/>
        </a:spcBef>
        <a:spcAft>
          <a:spcPct val="0"/>
        </a:spcAft>
        <a:buChar char="•"/>
        <a:defRPr sz="2400">
          <a:solidFill>
            <a:srgbClr val="080C10"/>
          </a:solidFill>
          <a:latin typeface="Arial" panose="020B0604020202020204" pitchFamily="34" charset="0"/>
          <a:ea typeface="+mn-ea"/>
          <a:cs typeface="Arial" panose="020B0604020202020204" pitchFamily="34" charset="0"/>
        </a:defRPr>
      </a:lvl1pPr>
      <a:lvl2pPr marL="336550" indent="-207963" algn="l" defTabSz="811213" rtl="0" eaLnBrk="0" fontAlgn="base" hangingPunct="0">
        <a:spcBef>
          <a:spcPct val="0"/>
        </a:spcBef>
        <a:spcAft>
          <a:spcPct val="0"/>
        </a:spcAft>
        <a:buChar char="•"/>
        <a:defRPr sz="2200">
          <a:solidFill>
            <a:schemeClr val="tx1"/>
          </a:solidFill>
          <a:latin typeface="Arial" pitchFamily="34" charset="0"/>
          <a:ea typeface="+mn-ea"/>
        </a:defRPr>
      </a:lvl2pPr>
      <a:lvl3pPr marL="692150" indent="-227013" algn="l" defTabSz="811213" rtl="0" eaLnBrk="0" fontAlgn="base" hangingPunct="0">
        <a:spcBef>
          <a:spcPct val="0"/>
        </a:spcBef>
        <a:spcAft>
          <a:spcPct val="0"/>
        </a:spcAft>
        <a:buChar char="-"/>
        <a:defRPr sz="2200">
          <a:solidFill>
            <a:schemeClr val="tx1"/>
          </a:solidFill>
          <a:latin typeface="Arial" pitchFamily="34" charset="0"/>
          <a:ea typeface="+mn-ea"/>
        </a:defRPr>
      </a:lvl3pPr>
      <a:lvl4pPr marL="1597025" indent="-227013" algn="l" defTabSz="811213" rtl="0" eaLnBrk="0" fontAlgn="base" hangingPunct="0">
        <a:spcBef>
          <a:spcPct val="20000"/>
        </a:spcBef>
        <a:spcAft>
          <a:spcPct val="0"/>
        </a:spcAft>
        <a:buChar char="–"/>
        <a:defRPr sz="2200">
          <a:solidFill>
            <a:schemeClr val="tx1"/>
          </a:solidFill>
          <a:latin typeface="Times New Roman" pitchFamily="18" charset="0"/>
          <a:ea typeface="+mn-ea"/>
        </a:defRPr>
      </a:lvl4pPr>
      <a:lvl5pPr marL="2054225" indent="-228600" algn="l" defTabSz="811213" rtl="0" eaLnBrk="0" fontAlgn="base" hangingPunct="0">
        <a:spcBef>
          <a:spcPct val="20000"/>
        </a:spcBef>
        <a:spcAft>
          <a:spcPct val="0"/>
        </a:spcAft>
        <a:buChar char="•"/>
        <a:defRPr sz="2200">
          <a:solidFill>
            <a:schemeClr val="tx1"/>
          </a:solidFill>
          <a:latin typeface="Times New Roman" pitchFamily="18" charset="0"/>
          <a:ea typeface="+mn-ea"/>
        </a:defRPr>
      </a:lvl5pPr>
      <a:lvl6pPr marL="25114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6pPr>
      <a:lvl7pPr marL="29686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7pPr>
      <a:lvl8pPr marL="34258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8pPr>
      <a:lvl9pPr marL="38830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219200"/>
            <a:ext cx="8001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This is first level text.</a:t>
            </a:r>
          </a:p>
        </p:txBody>
      </p:sp>
      <p:sp>
        <p:nvSpPr>
          <p:cNvPr id="1027" name="Rectangle 3"/>
          <p:cNvSpPr>
            <a:spLocks noGrp="1" noChangeArrowheads="1"/>
          </p:cNvSpPr>
          <p:nvPr>
            <p:ph type="title"/>
          </p:nvPr>
        </p:nvSpPr>
        <p:spPr bwMode="auto">
          <a:xfrm>
            <a:off x="685800" y="381000"/>
            <a:ext cx="8001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t>Master Page</a:t>
            </a:r>
          </a:p>
        </p:txBody>
      </p:sp>
      <p:sp>
        <p:nvSpPr>
          <p:cNvPr id="1028" name="Line 4"/>
          <p:cNvSpPr>
            <a:spLocks noChangeShapeType="1"/>
          </p:cNvSpPr>
          <p:nvPr/>
        </p:nvSpPr>
        <p:spPr bwMode="auto">
          <a:xfrm>
            <a:off x="990600" y="6248400"/>
            <a:ext cx="74136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hangingPunct="0"/>
            <a:endParaRPr lang="zh-CN" altLang="en-US" sz="3600">
              <a:solidFill>
                <a:srgbClr val="9C2108"/>
              </a:solidFill>
              <a:latin typeface="Arial" panose="020B0604020202020204" pitchFamily="34" charset="0"/>
            </a:endParaRPr>
          </a:p>
        </p:txBody>
      </p:sp>
      <p:sp>
        <p:nvSpPr>
          <p:cNvPr id="1029" name="Line 8"/>
          <p:cNvSpPr>
            <a:spLocks noChangeShapeType="1"/>
          </p:cNvSpPr>
          <p:nvPr/>
        </p:nvSpPr>
        <p:spPr bwMode="auto">
          <a:xfrm>
            <a:off x="685800" y="1066800"/>
            <a:ext cx="80010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eaLnBrk="0" hangingPunct="0"/>
            <a:endParaRPr lang="zh-CN" altLang="en-US" sz="3600">
              <a:solidFill>
                <a:srgbClr val="9C2108"/>
              </a:solidFill>
              <a:latin typeface="Arial" panose="020B0604020202020204" pitchFamily="34" charset="0"/>
            </a:endParaRPr>
          </a:p>
        </p:txBody>
      </p:sp>
    </p:spTree>
    <p:extLst>
      <p:ext uri="{BB962C8B-B14F-4D97-AF65-F5344CB8AC3E}">
        <p14:creationId xmlns:p14="http://schemas.microsoft.com/office/powerpoint/2010/main" val="3213404567"/>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ransition>
    <p:wipe dir="r"/>
  </p:transition>
  <p:txStyles>
    <p:titleStyle>
      <a:lvl1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mj-ea"/>
          <a:cs typeface="Arial" panose="020B0604020202020204" pitchFamily="34" charset="0"/>
        </a:defRPr>
      </a:lvl1pPr>
      <a:lvl2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2pPr>
      <a:lvl3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3pPr>
      <a:lvl4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4pPr>
      <a:lvl5pPr algn="l" defTabSz="811213" rtl="0" eaLnBrk="0" fontAlgn="base" hangingPunct="0">
        <a:lnSpc>
          <a:spcPct val="89000"/>
        </a:lnSpc>
        <a:spcBef>
          <a:spcPct val="0"/>
        </a:spcBef>
        <a:spcAft>
          <a:spcPct val="0"/>
        </a:spcAft>
        <a:defRPr sz="3600">
          <a:solidFill>
            <a:schemeClr val="hlink"/>
          </a:solidFill>
          <a:latin typeface="Arial" panose="020B0604020202020204" pitchFamily="34" charset="0"/>
          <a:ea typeface="宋体" pitchFamily="2" charset="-122"/>
          <a:cs typeface="Arial" panose="020B0604020202020204" pitchFamily="34" charset="0"/>
        </a:defRPr>
      </a:lvl5pPr>
      <a:lvl6pPr marL="4572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6pPr>
      <a:lvl7pPr marL="9144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7pPr>
      <a:lvl8pPr marL="13716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8pPr>
      <a:lvl9pPr marL="18288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9pPr>
    </p:titleStyle>
    <p:bodyStyle>
      <a:lvl1pPr marL="342900" indent="-342900" algn="l" defTabSz="811213" rtl="0" eaLnBrk="0" fontAlgn="base" hangingPunct="0">
        <a:spcBef>
          <a:spcPct val="0"/>
        </a:spcBef>
        <a:spcAft>
          <a:spcPct val="0"/>
        </a:spcAft>
        <a:buChar char="•"/>
        <a:defRPr sz="2400">
          <a:solidFill>
            <a:srgbClr val="080C10"/>
          </a:solidFill>
          <a:latin typeface="Arial" panose="020B0604020202020204" pitchFamily="34" charset="0"/>
          <a:ea typeface="+mn-ea"/>
          <a:cs typeface="Arial" panose="020B0604020202020204" pitchFamily="34" charset="0"/>
        </a:defRPr>
      </a:lvl1pPr>
      <a:lvl2pPr marL="336550" indent="-207963" algn="l" defTabSz="811213" rtl="0" eaLnBrk="0" fontAlgn="base" hangingPunct="0">
        <a:spcBef>
          <a:spcPct val="0"/>
        </a:spcBef>
        <a:spcAft>
          <a:spcPct val="0"/>
        </a:spcAft>
        <a:buChar char="•"/>
        <a:defRPr kumimoji="1" sz="2200">
          <a:solidFill>
            <a:schemeClr val="tx1"/>
          </a:solidFill>
          <a:latin typeface="Arial" pitchFamily="34" charset="0"/>
          <a:ea typeface="+mn-ea"/>
        </a:defRPr>
      </a:lvl2pPr>
      <a:lvl3pPr marL="692150" indent="-227013" algn="l" defTabSz="811213" rtl="0" eaLnBrk="0" fontAlgn="base" hangingPunct="0">
        <a:spcBef>
          <a:spcPct val="0"/>
        </a:spcBef>
        <a:spcAft>
          <a:spcPct val="0"/>
        </a:spcAft>
        <a:buChar char="-"/>
        <a:defRPr kumimoji="1" sz="2200">
          <a:solidFill>
            <a:schemeClr val="tx1"/>
          </a:solidFill>
          <a:latin typeface="Arial" pitchFamily="34" charset="0"/>
          <a:ea typeface="+mn-ea"/>
        </a:defRPr>
      </a:lvl3pPr>
      <a:lvl4pPr marL="1597025" indent="-227013" algn="l" defTabSz="811213" rtl="0" eaLnBrk="0" fontAlgn="base" hangingPunct="0">
        <a:spcBef>
          <a:spcPct val="20000"/>
        </a:spcBef>
        <a:spcAft>
          <a:spcPct val="0"/>
        </a:spcAft>
        <a:buChar char="–"/>
        <a:defRPr kumimoji="1" sz="2200">
          <a:solidFill>
            <a:schemeClr val="tx1"/>
          </a:solidFill>
          <a:latin typeface="Times New Roman" pitchFamily="18" charset="0"/>
          <a:ea typeface="+mn-ea"/>
        </a:defRPr>
      </a:lvl4pPr>
      <a:lvl5pPr marL="2054225" indent="-228600" algn="l" defTabSz="811213" rtl="0" eaLnBrk="0" fontAlgn="base" hangingPunct="0">
        <a:spcBef>
          <a:spcPct val="20000"/>
        </a:spcBef>
        <a:spcAft>
          <a:spcPct val="0"/>
        </a:spcAft>
        <a:buChar char="•"/>
        <a:defRPr kumimoji="1" sz="2200">
          <a:solidFill>
            <a:schemeClr val="tx1"/>
          </a:solidFill>
          <a:latin typeface="Times New Roman" pitchFamily="18" charset="0"/>
          <a:ea typeface="+mn-ea"/>
        </a:defRPr>
      </a:lvl5pPr>
      <a:lvl6pPr marL="25114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6pPr>
      <a:lvl7pPr marL="29686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7pPr>
      <a:lvl8pPr marL="34258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8pPr>
      <a:lvl9pPr marL="3883025" indent="-228600" algn="l" defTabSz="811213" rtl="0" eaLnBrk="1" fontAlgn="base" hangingPunct="1">
        <a:spcBef>
          <a:spcPct val="20000"/>
        </a:spcBef>
        <a:spcAft>
          <a:spcPct val="0"/>
        </a:spcAft>
        <a:buChar char="•"/>
        <a:defRPr sz="22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1.xml"/></Relationships>
</file>

<file path=ppt/slides/_rels/slide20.xml.rels><?xml version="1.0" encoding="UTF-8" standalone="yes"?>
<Relationships xmlns="http://schemas.openxmlformats.org/package/2006/relationships"><Relationship Id="rId3" Type="http://schemas.openxmlformats.org/officeDocument/2006/relationships/hyperlink" Target="3&#32423;&#35775;&#35848;&#38382;&#39064;-v1.3&#23436;&#25972;&#29256;.xlsx" TargetMode="External"/><Relationship Id="rId2" Type="http://schemas.openxmlformats.org/officeDocument/2006/relationships/notesSlide" Target="../notesSlides/notesSlide11.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126.x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5.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36.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9.xml"/></Relationships>
</file>

<file path=ppt/slides/_rels/slide6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2.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2.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2.xml"/><Relationship Id="rId1" Type="http://schemas.openxmlformats.org/officeDocument/2006/relationships/vmlDrawing" Target="../drawings/vmlDrawing2.vml"/><Relationship Id="rId5" Type="http://schemas.openxmlformats.org/officeDocument/2006/relationships/image" Target="../media/image37.emf"/><Relationship Id="rId4" Type="http://schemas.openxmlformats.org/officeDocument/2006/relationships/oleObject" Target="../embeddings/oleObject2.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2.xml"/></Relationships>
</file>

<file path=ppt/slides/_rels/slide7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5.xml"/></Relationships>
</file>

<file path=ppt/slides/_rels/slide8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9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95.xml"/></Relationships>
</file>

<file path=ppt/slides/_rels/slide8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8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2.xml"/></Relationships>
</file>

<file path=ppt/slides/_rels/slide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9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424348BD-9F59-CA4F-8C94-A9E6F715D6E6}"/>
              </a:ext>
            </a:extLst>
          </p:cNvPr>
          <p:cNvSpPr>
            <a:spLocks noChangeArrowheads="1"/>
          </p:cNvSpPr>
          <p:nvPr/>
        </p:nvSpPr>
        <p:spPr bwMode="auto">
          <a:xfrm>
            <a:off x="925513" y="5773738"/>
            <a:ext cx="65024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22313">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defTabSz="722313">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defTabSz="722313">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defTabSz="722313">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defTabSz="722313">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defTabSz="722313"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defTabSz="722313"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defTabSz="722313"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defTabSz="722313"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eaLnBrk="0" hangingPunct="0">
              <a:spcBef>
                <a:spcPct val="0"/>
              </a:spcBef>
              <a:buClrTx/>
              <a:buSzTx/>
              <a:buFontTx/>
              <a:buNone/>
            </a:pPr>
            <a:endParaRPr kumimoji="0" lang="en-US" altLang="zh-CN" sz="1400">
              <a:solidFill>
                <a:srgbClr val="000000"/>
              </a:solidFill>
              <a:latin typeface="Arial" panose="020B0604020202020204" pitchFamily="34" charset="0"/>
              <a:ea typeface="宋体" panose="02010600030101010101" pitchFamily="2" charset="-122"/>
            </a:endParaRPr>
          </a:p>
        </p:txBody>
      </p:sp>
      <p:sp>
        <p:nvSpPr>
          <p:cNvPr id="4098" name="Rectangle 3">
            <a:extLst>
              <a:ext uri="{FF2B5EF4-FFF2-40B4-BE49-F238E27FC236}">
                <a16:creationId xmlns:a16="http://schemas.microsoft.com/office/drawing/2014/main" id="{541F5A78-1FBB-B944-8FC0-5AB99812A1F8}"/>
              </a:ext>
            </a:extLst>
          </p:cNvPr>
          <p:cNvSpPr>
            <a:spLocks noChangeArrowheads="1"/>
          </p:cNvSpPr>
          <p:nvPr/>
        </p:nvSpPr>
        <p:spPr bwMode="auto">
          <a:xfrm>
            <a:off x="839788" y="5160963"/>
            <a:ext cx="777240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r>
              <a:rPr kumimoji="0" lang="en-US" altLang="zh-CN" sz="4400" dirty="0">
                <a:solidFill>
                  <a:srgbClr val="000000"/>
                </a:solidFill>
                <a:latin typeface="Garamond" panose="02020404030301010803" pitchFamily="18" charset="0"/>
                <a:ea typeface="宋体" panose="02010600030101010101" pitchFamily="2" charset="-122"/>
              </a:rPr>
              <a:t>CMMI</a:t>
            </a:r>
            <a:r>
              <a:rPr kumimoji="0" lang="zh-CN" altLang="en-US" sz="4400" dirty="0">
                <a:solidFill>
                  <a:srgbClr val="000000"/>
                </a:solidFill>
                <a:latin typeface="Garamond" panose="02020404030301010803" pitchFamily="18" charset="0"/>
                <a:ea typeface="宋体" panose="02010600030101010101" pitchFamily="2" charset="-122"/>
              </a:rPr>
              <a:t> </a:t>
            </a:r>
            <a:r>
              <a:rPr kumimoji="0" lang="en-US" altLang="zh-CN" sz="4400" dirty="0">
                <a:solidFill>
                  <a:srgbClr val="000000"/>
                </a:solidFill>
                <a:latin typeface="Garamond" panose="02020404030301010803" pitchFamily="18" charset="0"/>
                <a:ea typeface="宋体" panose="02010600030101010101" pitchFamily="2" charset="-122"/>
              </a:rPr>
              <a:t>V2.0 </a:t>
            </a:r>
            <a:r>
              <a:rPr kumimoji="0" lang="zh-CN" altLang="en-US" sz="4400" dirty="0">
                <a:solidFill>
                  <a:srgbClr val="000000"/>
                </a:solidFill>
                <a:latin typeface="Garamond" panose="02020404030301010803" pitchFamily="18" charset="0"/>
                <a:ea typeface="宋体" panose="02010600030101010101" pitchFamily="2" charset="-122"/>
              </a:rPr>
              <a:t>评估前培训</a:t>
            </a:r>
            <a:endParaRPr kumimoji="0" lang="en-US" altLang="zh-CN" sz="4400" dirty="0">
              <a:solidFill>
                <a:srgbClr val="000000"/>
              </a:solidFill>
              <a:latin typeface="Garamond" panose="02020404030301010803" pitchFamily="18" charset="0"/>
              <a:ea typeface="宋体" panose="02010600030101010101" pitchFamily="2" charset="-122"/>
            </a:endParaRPr>
          </a:p>
        </p:txBody>
      </p:sp>
      <p:pic>
        <p:nvPicPr>
          <p:cNvPr id="4099" name="Picture 4">
            <a:extLst>
              <a:ext uri="{FF2B5EF4-FFF2-40B4-BE49-F238E27FC236}">
                <a16:creationId xmlns:a16="http://schemas.microsoft.com/office/drawing/2014/main" id="{50401A5B-3EF1-E141-9BBD-D7607DF3D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877888"/>
            <a:ext cx="4894263" cy="415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899154265"/>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8BB5B5D7-51B3-8948-8BD5-B96C543D77CA}"/>
              </a:ext>
            </a:extLst>
          </p:cNvPr>
          <p:cNvSpPr>
            <a:spLocks noGrp="1" noChangeArrowheads="1"/>
          </p:cNvSpPr>
          <p:nvPr>
            <p:ph type="title"/>
          </p:nvPr>
        </p:nvSpPr>
        <p:spPr>
          <a:xfrm>
            <a:off x="531813" y="152400"/>
            <a:ext cx="8229600" cy="655638"/>
          </a:xfrm>
        </p:spPr>
        <p:txBody>
          <a:bodyPr/>
          <a:lstStyle/>
          <a:p>
            <a:pPr eaLnBrk="1" hangingPunct="1"/>
            <a:r>
              <a:rPr lang="zh-CN" altLang="en-US" dirty="0"/>
              <a:t>实践域的结构</a:t>
            </a:r>
            <a:endParaRPr kumimoji="0" lang="en-US" altLang="zh-CN" dirty="0"/>
          </a:p>
        </p:txBody>
      </p:sp>
      <p:grpSp>
        <p:nvGrpSpPr>
          <p:cNvPr id="4" name="Group 8">
            <a:extLst>
              <a:ext uri="{FF2B5EF4-FFF2-40B4-BE49-F238E27FC236}">
                <a16:creationId xmlns:a16="http://schemas.microsoft.com/office/drawing/2014/main" id="{01AD2CF7-F048-D047-A312-872752A73040}"/>
              </a:ext>
            </a:extLst>
          </p:cNvPr>
          <p:cNvGrpSpPr/>
          <p:nvPr/>
        </p:nvGrpSpPr>
        <p:grpSpPr>
          <a:xfrm>
            <a:off x="1064199" y="812800"/>
            <a:ext cx="7110468" cy="5304879"/>
            <a:chOff x="262807" y="580444"/>
            <a:chExt cx="8164901" cy="5867940"/>
          </a:xfrm>
        </p:grpSpPr>
        <p:sp>
          <p:nvSpPr>
            <p:cNvPr id="5" name="Rectangle 78">
              <a:extLst>
                <a:ext uri="{FF2B5EF4-FFF2-40B4-BE49-F238E27FC236}">
                  <a16:creationId xmlns:a16="http://schemas.microsoft.com/office/drawing/2014/main" id="{F532C060-833D-014D-AAB8-8DDB950ECA3A}"/>
                </a:ext>
              </a:extLst>
            </p:cNvPr>
            <p:cNvSpPr/>
            <p:nvPr/>
          </p:nvSpPr>
          <p:spPr>
            <a:xfrm>
              <a:off x="325228" y="2886722"/>
              <a:ext cx="5401307" cy="1577006"/>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457200" eaLnBrk="0" hangingPunct="0"/>
              <a:r>
                <a:rPr lang="en-US" sz="1400" dirty="0">
                  <a:solidFill>
                    <a:srgbClr val="363639"/>
                  </a:solidFill>
                </a:rPr>
                <a:t>Practice</a:t>
              </a:r>
            </a:p>
            <a:p>
              <a:pPr marL="285750" indent="-285750" defTabSz="457200" eaLnBrk="0" hangingPunct="0">
                <a:buFont typeface="Arial" charset="0"/>
                <a:buChar char="•"/>
              </a:pPr>
              <a:r>
                <a:rPr lang="en-US" sz="1400" b="0" i="1" u="sng" dirty="0">
                  <a:solidFill>
                    <a:srgbClr val="363639"/>
                  </a:solidFill>
                </a:rPr>
                <a:t>Required Info.</a:t>
              </a:r>
            </a:p>
            <a:p>
              <a:pPr marL="285750" indent="-285750" defTabSz="457200" eaLnBrk="0" hangingPunct="0">
                <a:buFont typeface="Arial" charset="0"/>
                <a:buChar char="•"/>
              </a:pPr>
              <a:r>
                <a:rPr lang="en-US" sz="1400" b="0" i="1" u="sng" dirty="0">
                  <a:solidFill>
                    <a:srgbClr val="363639"/>
                  </a:solidFill>
                </a:rPr>
                <a:t>Explanatory Info</a:t>
              </a:r>
              <a:r>
                <a:rPr lang="en-US" sz="1400" dirty="0">
                  <a:solidFill>
                    <a:srgbClr val="363639"/>
                  </a:solidFill>
                </a:rPr>
                <a:t>.</a:t>
              </a:r>
            </a:p>
          </p:txBody>
        </p:sp>
        <p:sp>
          <p:nvSpPr>
            <p:cNvPr id="6" name="Rectangle 77">
              <a:extLst>
                <a:ext uri="{FF2B5EF4-FFF2-40B4-BE49-F238E27FC236}">
                  <a16:creationId xmlns:a16="http://schemas.microsoft.com/office/drawing/2014/main" id="{A4745BB1-0882-4E47-BF6E-DDCDA7D0CA73}"/>
                </a:ext>
              </a:extLst>
            </p:cNvPr>
            <p:cNvSpPr/>
            <p:nvPr/>
          </p:nvSpPr>
          <p:spPr>
            <a:xfrm>
              <a:off x="325228" y="2291698"/>
              <a:ext cx="5401307" cy="44262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0" hangingPunct="0"/>
              <a:r>
                <a:rPr lang="en-US" sz="1400" dirty="0">
                  <a:solidFill>
                    <a:srgbClr val="363639"/>
                  </a:solidFill>
                </a:rPr>
                <a:t>Practice Group</a:t>
              </a:r>
            </a:p>
          </p:txBody>
        </p:sp>
        <p:sp>
          <p:nvSpPr>
            <p:cNvPr id="7" name="Rectangle 76">
              <a:extLst>
                <a:ext uri="{FF2B5EF4-FFF2-40B4-BE49-F238E27FC236}">
                  <a16:creationId xmlns:a16="http://schemas.microsoft.com/office/drawing/2014/main" id="{4F720133-CA75-C34A-9B9E-EBD43546548E}"/>
                </a:ext>
              </a:extLst>
            </p:cNvPr>
            <p:cNvSpPr/>
            <p:nvPr/>
          </p:nvSpPr>
          <p:spPr>
            <a:xfrm>
              <a:off x="325228" y="1696674"/>
              <a:ext cx="5401307" cy="44262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0" hangingPunct="0"/>
              <a:r>
                <a:rPr lang="en-US" sz="1400">
                  <a:solidFill>
                    <a:srgbClr val="363639"/>
                  </a:solidFill>
                </a:rPr>
                <a:t>Practice Area</a:t>
              </a:r>
            </a:p>
          </p:txBody>
        </p:sp>
        <p:sp>
          <p:nvSpPr>
            <p:cNvPr id="8" name="Rectangle 75">
              <a:extLst>
                <a:ext uri="{FF2B5EF4-FFF2-40B4-BE49-F238E27FC236}">
                  <a16:creationId xmlns:a16="http://schemas.microsoft.com/office/drawing/2014/main" id="{C9FD3646-3CB7-BE4B-8344-1F66E1968EFD}"/>
                </a:ext>
              </a:extLst>
            </p:cNvPr>
            <p:cNvSpPr/>
            <p:nvPr/>
          </p:nvSpPr>
          <p:spPr>
            <a:xfrm>
              <a:off x="325228" y="1092373"/>
              <a:ext cx="5401307" cy="44262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0" hangingPunct="0"/>
              <a:r>
                <a:rPr lang="en-US" sz="1400">
                  <a:solidFill>
                    <a:srgbClr val="363639"/>
                  </a:solidFill>
                </a:rPr>
                <a:t>Model</a:t>
              </a:r>
            </a:p>
          </p:txBody>
        </p:sp>
        <p:sp>
          <p:nvSpPr>
            <p:cNvPr id="9" name="Rectangle 49">
              <a:extLst>
                <a:ext uri="{FF2B5EF4-FFF2-40B4-BE49-F238E27FC236}">
                  <a16:creationId xmlns:a16="http://schemas.microsoft.com/office/drawing/2014/main" id="{A262763F-8FA2-6A45-A652-84B1E7D8F150}"/>
                </a:ext>
              </a:extLst>
            </p:cNvPr>
            <p:cNvSpPr/>
            <p:nvPr/>
          </p:nvSpPr>
          <p:spPr>
            <a:xfrm>
              <a:off x="2581797" y="1171888"/>
              <a:ext cx="1296063" cy="27034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1200" b="0">
                  <a:solidFill>
                    <a:srgbClr val="363639"/>
                  </a:solidFill>
                </a:rPr>
                <a:t>CMMI V2.0</a:t>
              </a:r>
            </a:p>
          </p:txBody>
        </p:sp>
        <p:sp>
          <p:nvSpPr>
            <p:cNvPr id="10" name="Rectangle 50">
              <a:extLst>
                <a:ext uri="{FF2B5EF4-FFF2-40B4-BE49-F238E27FC236}">
                  <a16:creationId xmlns:a16="http://schemas.microsoft.com/office/drawing/2014/main" id="{DC64AD95-24AE-5E4B-A507-6CA9A7C46B0F}"/>
                </a:ext>
              </a:extLst>
            </p:cNvPr>
            <p:cNvSpPr/>
            <p:nvPr/>
          </p:nvSpPr>
          <p:spPr>
            <a:xfrm>
              <a:off x="2838889" y="1785464"/>
              <a:ext cx="781879" cy="27034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1200" b="0">
                  <a:solidFill>
                    <a:srgbClr val="363639"/>
                  </a:solidFill>
                </a:rPr>
                <a:t>PA</a:t>
              </a:r>
            </a:p>
          </p:txBody>
        </p:sp>
        <p:sp>
          <p:nvSpPr>
            <p:cNvPr id="11" name="Rectangle 51">
              <a:extLst>
                <a:ext uri="{FF2B5EF4-FFF2-40B4-BE49-F238E27FC236}">
                  <a16:creationId xmlns:a16="http://schemas.microsoft.com/office/drawing/2014/main" id="{58C08F52-95A2-2347-A583-BAF29CA0C30A}"/>
                </a:ext>
              </a:extLst>
            </p:cNvPr>
            <p:cNvSpPr/>
            <p:nvPr/>
          </p:nvSpPr>
          <p:spPr>
            <a:xfrm>
              <a:off x="2229289" y="2391088"/>
              <a:ext cx="808379" cy="21734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1000" b="0" dirty="0">
                  <a:solidFill>
                    <a:srgbClr val="363639"/>
                  </a:solidFill>
                </a:rPr>
                <a:t>Level</a:t>
              </a:r>
              <a:r>
                <a:rPr lang="zh-CN" altLang="en-US" sz="1000" b="0" dirty="0">
                  <a:solidFill>
                    <a:srgbClr val="363639"/>
                  </a:solidFill>
                </a:rPr>
                <a:t> </a:t>
              </a:r>
              <a:r>
                <a:rPr lang="en-US" sz="1000" b="0" dirty="0">
                  <a:solidFill>
                    <a:srgbClr val="363639"/>
                  </a:solidFill>
                </a:rPr>
                <a:t>1</a:t>
              </a:r>
            </a:p>
          </p:txBody>
        </p:sp>
        <p:sp>
          <p:nvSpPr>
            <p:cNvPr id="12" name="Rectangle 52">
              <a:extLst>
                <a:ext uri="{FF2B5EF4-FFF2-40B4-BE49-F238E27FC236}">
                  <a16:creationId xmlns:a16="http://schemas.microsoft.com/office/drawing/2014/main" id="{B74A9F5A-BA4D-3949-8270-C5FC69F4AD42}"/>
                </a:ext>
              </a:extLst>
            </p:cNvPr>
            <p:cNvSpPr/>
            <p:nvPr/>
          </p:nvSpPr>
          <p:spPr>
            <a:xfrm>
              <a:off x="3962675" y="2391088"/>
              <a:ext cx="904846" cy="24293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1000" b="0" dirty="0">
                  <a:solidFill>
                    <a:srgbClr val="363639"/>
                  </a:solidFill>
                </a:rPr>
                <a:t>Level</a:t>
              </a:r>
              <a:r>
                <a:rPr lang="zh-CN" altLang="en-US" sz="1000" b="0" dirty="0">
                  <a:solidFill>
                    <a:srgbClr val="363639"/>
                  </a:solidFill>
                </a:rPr>
                <a:t> </a:t>
              </a:r>
              <a:r>
                <a:rPr lang="en-US" sz="1000" b="0" dirty="0">
                  <a:solidFill>
                    <a:srgbClr val="363639"/>
                  </a:solidFill>
                </a:rPr>
                <a:t>n</a:t>
              </a:r>
            </a:p>
          </p:txBody>
        </p:sp>
        <p:sp>
          <p:nvSpPr>
            <p:cNvPr id="13" name="Rectangle 53">
              <a:extLst>
                <a:ext uri="{FF2B5EF4-FFF2-40B4-BE49-F238E27FC236}">
                  <a16:creationId xmlns:a16="http://schemas.microsoft.com/office/drawing/2014/main" id="{B428F7A5-91E0-DA4F-8DD5-741F4C9C30AF}"/>
                </a:ext>
              </a:extLst>
            </p:cNvPr>
            <p:cNvSpPr/>
            <p:nvPr/>
          </p:nvSpPr>
          <p:spPr>
            <a:xfrm>
              <a:off x="2740817" y="3028517"/>
              <a:ext cx="1361354" cy="24028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1100" b="0" dirty="0">
                  <a:solidFill>
                    <a:srgbClr val="363639"/>
                  </a:solidFill>
                </a:rPr>
                <a:t>Practice</a:t>
              </a:r>
              <a:r>
                <a:rPr lang="zh-CN" altLang="en-US" sz="1100" b="0" dirty="0">
                  <a:solidFill>
                    <a:srgbClr val="363639"/>
                  </a:solidFill>
                </a:rPr>
                <a:t> </a:t>
              </a:r>
              <a:r>
                <a:rPr lang="en-US" sz="1100" b="0" dirty="0">
                  <a:solidFill>
                    <a:srgbClr val="363639"/>
                  </a:solidFill>
                </a:rPr>
                <a:t>1.1</a:t>
              </a:r>
            </a:p>
          </p:txBody>
        </p:sp>
        <p:sp>
          <p:nvSpPr>
            <p:cNvPr id="14" name="Rectangle 54">
              <a:extLst>
                <a:ext uri="{FF2B5EF4-FFF2-40B4-BE49-F238E27FC236}">
                  <a16:creationId xmlns:a16="http://schemas.microsoft.com/office/drawing/2014/main" id="{FEB9D2F0-7F40-9F4C-B9E7-2C8E1F037852}"/>
                </a:ext>
              </a:extLst>
            </p:cNvPr>
            <p:cNvSpPr/>
            <p:nvPr/>
          </p:nvSpPr>
          <p:spPr>
            <a:xfrm>
              <a:off x="2740817" y="4046283"/>
              <a:ext cx="1361354" cy="25574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1100" b="0" dirty="0">
                  <a:solidFill>
                    <a:srgbClr val="363639"/>
                  </a:solidFill>
                </a:rPr>
                <a:t>Practice 1.x</a:t>
              </a:r>
            </a:p>
          </p:txBody>
        </p:sp>
        <p:cxnSp>
          <p:nvCxnSpPr>
            <p:cNvPr id="15" name="Elbow Connector 55">
              <a:extLst>
                <a:ext uri="{FF2B5EF4-FFF2-40B4-BE49-F238E27FC236}">
                  <a16:creationId xmlns:a16="http://schemas.microsoft.com/office/drawing/2014/main" id="{A1F16CB6-AF0D-BE43-B44F-A801F1F8F574}"/>
                </a:ext>
              </a:extLst>
            </p:cNvPr>
            <p:cNvCxnSpPr>
              <a:cxnSpLocks/>
              <a:stCxn id="11" idx="2"/>
              <a:endCxn id="13" idx="1"/>
            </p:cNvCxnSpPr>
            <p:nvPr/>
          </p:nvCxnSpPr>
          <p:spPr>
            <a:xfrm rot="16200000" flipH="1">
              <a:off x="2417034" y="2824874"/>
              <a:ext cx="540229" cy="10733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Elbow Connector 56">
              <a:extLst>
                <a:ext uri="{FF2B5EF4-FFF2-40B4-BE49-F238E27FC236}">
                  <a16:creationId xmlns:a16="http://schemas.microsoft.com/office/drawing/2014/main" id="{189ABE75-878A-324F-97CA-66AE66C9E096}"/>
                </a:ext>
              </a:extLst>
            </p:cNvPr>
            <p:cNvCxnSpPr>
              <a:cxnSpLocks/>
              <a:stCxn id="11" idx="2"/>
              <a:endCxn id="19" idx="1"/>
            </p:cNvCxnSpPr>
            <p:nvPr/>
          </p:nvCxnSpPr>
          <p:spPr>
            <a:xfrm rot="16200000" flipH="1">
              <a:off x="2176945" y="3064962"/>
              <a:ext cx="1036314" cy="123247"/>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Elbow Connector 57">
              <a:extLst>
                <a:ext uri="{FF2B5EF4-FFF2-40B4-BE49-F238E27FC236}">
                  <a16:creationId xmlns:a16="http://schemas.microsoft.com/office/drawing/2014/main" id="{C84705D8-BEF1-A041-A6A0-70BA05514D89}"/>
                </a:ext>
              </a:extLst>
            </p:cNvPr>
            <p:cNvCxnSpPr>
              <a:cxnSpLocks/>
              <a:stCxn id="11" idx="2"/>
              <a:endCxn id="14" idx="1"/>
            </p:cNvCxnSpPr>
            <p:nvPr/>
          </p:nvCxnSpPr>
          <p:spPr>
            <a:xfrm rot="16200000" flipH="1">
              <a:off x="1904286" y="3337622"/>
              <a:ext cx="1565725" cy="10733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Rectangle 58">
              <a:extLst>
                <a:ext uri="{FF2B5EF4-FFF2-40B4-BE49-F238E27FC236}">
                  <a16:creationId xmlns:a16="http://schemas.microsoft.com/office/drawing/2014/main" id="{6E9578CC-CC34-D847-9494-2FC980A86805}"/>
                </a:ext>
              </a:extLst>
            </p:cNvPr>
            <p:cNvSpPr/>
            <p:nvPr/>
          </p:nvSpPr>
          <p:spPr>
            <a:xfrm>
              <a:off x="2769968" y="3213382"/>
              <a:ext cx="705018" cy="61622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4400" b="0" dirty="0">
                  <a:solidFill>
                    <a:srgbClr val="363639"/>
                  </a:solidFill>
                </a:rPr>
                <a:t>…</a:t>
              </a:r>
            </a:p>
          </p:txBody>
        </p:sp>
        <p:sp>
          <p:nvSpPr>
            <p:cNvPr id="19" name="Rectangle 59">
              <a:extLst>
                <a:ext uri="{FF2B5EF4-FFF2-40B4-BE49-F238E27FC236}">
                  <a16:creationId xmlns:a16="http://schemas.microsoft.com/office/drawing/2014/main" id="{82F7D735-7F0D-F245-B966-3568F0562786}"/>
                </a:ext>
              </a:extLst>
            </p:cNvPr>
            <p:cNvSpPr/>
            <p:nvPr/>
          </p:nvSpPr>
          <p:spPr>
            <a:xfrm>
              <a:off x="2756726" y="3521496"/>
              <a:ext cx="206734" cy="24649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hangingPunct="0"/>
              <a:endParaRPr lang="en-US" sz="1400" b="0">
                <a:solidFill>
                  <a:srgbClr val="FFFFFF"/>
                </a:solidFill>
              </a:endParaRPr>
            </a:p>
          </p:txBody>
        </p:sp>
        <p:sp>
          <p:nvSpPr>
            <p:cNvPr id="20" name="Rectangle 60">
              <a:extLst>
                <a:ext uri="{FF2B5EF4-FFF2-40B4-BE49-F238E27FC236}">
                  <a16:creationId xmlns:a16="http://schemas.microsoft.com/office/drawing/2014/main" id="{E8CA8430-86FE-C545-86F7-A371675656D1}"/>
                </a:ext>
              </a:extLst>
            </p:cNvPr>
            <p:cNvSpPr/>
            <p:nvPr/>
          </p:nvSpPr>
          <p:spPr>
            <a:xfrm>
              <a:off x="3037668" y="2055809"/>
              <a:ext cx="705018" cy="61622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4400" b="0">
                  <a:solidFill>
                    <a:srgbClr val="363639"/>
                  </a:solidFill>
                </a:rPr>
                <a:t>…</a:t>
              </a:r>
            </a:p>
          </p:txBody>
        </p:sp>
        <p:cxnSp>
          <p:nvCxnSpPr>
            <p:cNvPr id="21" name="Straight Connector 61">
              <a:extLst>
                <a:ext uri="{FF2B5EF4-FFF2-40B4-BE49-F238E27FC236}">
                  <a16:creationId xmlns:a16="http://schemas.microsoft.com/office/drawing/2014/main" id="{CE1E0E70-E2A2-114C-8BE9-FEBABBD3791E}"/>
                </a:ext>
              </a:extLst>
            </p:cNvPr>
            <p:cNvCxnSpPr/>
            <p:nvPr/>
          </p:nvCxnSpPr>
          <p:spPr>
            <a:xfrm>
              <a:off x="3229828" y="1442233"/>
              <a:ext cx="0" cy="34323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Elbow Connector 62">
              <a:extLst>
                <a:ext uri="{FF2B5EF4-FFF2-40B4-BE49-F238E27FC236}">
                  <a16:creationId xmlns:a16="http://schemas.microsoft.com/office/drawing/2014/main" id="{7152937F-DFAD-CF45-A4D7-AADAAD103330}"/>
                </a:ext>
              </a:extLst>
            </p:cNvPr>
            <p:cNvCxnSpPr>
              <a:cxnSpLocks/>
              <a:stCxn id="11" idx="0"/>
              <a:endCxn id="10" idx="2"/>
            </p:cNvCxnSpPr>
            <p:nvPr/>
          </p:nvCxnSpPr>
          <p:spPr>
            <a:xfrm rot="5400000" flipH="1" flipV="1">
              <a:off x="2764015" y="1925274"/>
              <a:ext cx="335279" cy="596350"/>
            </a:xfrm>
            <a:prstGeom prst="bentConnector3">
              <a:avLst>
                <a:gd name="adj1"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Elbow Connector 63">
              <a:extLst>
                <a:ext uri="{FF2B5EF4-FFF2-40B4-BE49-F238E27FC236}">
                  <a16:creationId xmlns:a16="http://schemas.microsoft.com/office/drawing/2014/main" id="{FD81A038-EE2F-2547-9A9E-FD2ED9E25433}"/>
                </a:ext>
              </a:extLst>
            </p:cNvPr>
            <p:cNvCxnSpPr>
              <a:cxnSpLocks/>
              <a:stCxn id="12" idx="0"/>
              <a:endCxn id="10" idx="2"/>
            </p:cNvCxnSpPr>
            <p:nvPr/>
          </p:nvCxnSpPr>
          <p:spPr>
            <a:xfrm rot="16200000" flipV="1">
              <a:off x="3654825" y="1630814"/>
              <a:ext cx="335279" cy="1185269"/>
            </a:xfrm>
            <a:prstGeom prst="bentConnector3">
              <a:avLst>
                <a:gd name="adj1"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83">
              <a:extLst>
                <a:ext uri="{FF2B5EF4-FFF2-40B4-BE49-F238E27FC236}">
                  <a16:creationId xmlns:a16="http://schemas.microsoft.com/office/drawing/2014/main" id="{67F546E5-32C5-3D49-8A18-867686423AD0}"/>
                </a:ext>
              </a:extLst>
            </p:cNvPr>
            <p:cNvSpPr/>
            <p:nvPr/>
          </p:nvSpPr>
          <p:spPr>
            <a:xfrm>
              <a:off x="3620768" y="1512467"/>
              <a:ext cx="705018" cy="61622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4400" b="0">
                  <a:solidFill>
                    <a:srgbClr val="363639"/>
                  </a:solidFill>
                </a:rPr>
                <a:t>…</a:t>
              </a:r>
            </a:p>
          </p:txBody>
        </p:sp>
        <p:sp>
          <p:nvSpPr>
            <p:cNvPr id="25" name="Rectangle 84">
              <a:extLst>
                <a:ext uri="{FF2B5EF4-FFF2-40B4-BE49-F238E27FC236}">
                  <a16:creationId xmlns:a16="http://schemas.microsoft.com/office/drawing/2014/main" id="{FE8D4A06-73B8-0641-B674-FE0957B2D5C3}"/>
                </a:ext>
              </a:extLst>
            </p:cNvPr>
            <p:cNvSpPr/>
            <p:nvPr/>
          </p:nvSpPr>
          <p:spPr>
            <a:xfrm>
              <a:off x="3995804" y="918770"/>
              <a:ext cx="705018" cy="61622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4400" b="0">
                  <a:solidFill>
                    <a:srgbClr val="363639"/>
                  </a:solidFill>
                </a:rPr>
                <a:t>…</a:t>
              </a:r>
            </a:p>
          </p:txBody>
        </p:sp>
        <p:sp>
          <p:nvSpPr>
            <p:cNvPr id="26" name="Rectangle 40">
              <a:extLst>
                <a:ext uri="{FF2B5EF4-FFF2-40B4-BE49-F238E27FC236}">
                  <a16:creationId xmlns:a16="http://schemas.microsoft.com/office/drawing/2014/main" id="{2DAB7336-3E93-E041-8503-E495FA084278}"/>
                </a:ext>
              </a:extLst>
            </p:cNvPr>
            <p:cNvSpPr/>
            <p:nvPr/>
          </p:nvSpPr>
          <p:spPr>
            <a:xfrm>
              <a:off x="4470226" y="3037764"/>
              <a:ext cx="1294805" cy="27034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1100" b="0" dirty="0">
                  <a:solidFill>
                    <a:srgbClr val="363639"/>
                  </a:solidFill>
                </a:rPr>
                <a:t>Practice</a:t>
              </a:r>
              <a:r>
                <a:rPr lang="zh-CN" altLang="en-US" sz="1100" b="0" dirty="0">
                  <a:solidFill>
                    <a:srgbClr val="363639"/>
                  </a:solidFill>
                </a:rPr>
                <a:t> </a:t>
              </a:r>
              <a:r>
                <a:rPr lang="en-US" sz="1100" b="0" dirty="0">
                  <a:solidFill>
                    <a:srgbClr val="363639"/>
                  </a:solidFill>
                </a:rPr>
                <a:t>n.1</a:t>
              </a:r>
            </a:p>
          </p:txBody>
        </p:sp>
        <p:sp>
          <p:nvSpPr>
            <p:cNvPr id="27" name="Rectangle 41">
              <a:extLst>
                <a:ext uri="{FF2B5EF4-FFF2-40B4-BE49-F238E27FC236}">
                  <a16:creationId xmlns:a16="http://schemas.microsoft.com/office/drawing/2014/main" id="{DA6A4B91-87BD-C24C-A86A-814495375036}"/>
                </a:ext>
              </a:extLst>
            </p:cNvPr>
            <p:cNvSpPr/>
            <p:nvPr/>
          </p:nvSpPr>
          <p:spPr>
            <a:xfrm>
              <a:off x="4470227" y="4055531"/>
              <a:ext cx="1268094" cy="24649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1100" b="0" dirty="0">
                  <a:solidFill>
                    <a:srgbClr val="363639"/>
                  </a:solidFill>
                </a:rPr>
                <a:t>Practice </a:t>
              </a:r>
              <a:r>
                <a:rPr lang="en-US" sz="1100" b="0" dirty="0" err="1">
                  <a:solidFill>
                    <a:srgbClr val="363639"/>
                  </a:solidFill>
                </a:rPr>
                <a:t>n.y</a:t>
              </a:r>
              <a:endParaRPr lang="en-US" sz="1100" b="0" dirty="0">
                <a:solidFill>
                  <a:srgbClr val="363639"/>
                </a:solidFill>
              </a:endParaRPr>
            </a:p>
          </p:txBody>
        </p:sp>
        <p:cxnSp>
          <p:nvCxnSpPr>
            <p:cNvPr id="28" name="Elbow Connector 42">
              <a:extLst>
                <a:ext uri="{FF2B5EF4-FFF2-40B4-BE49-F238E27FC236}">
                  <a16:creationId xmlns:a16="http://schemas.microsoft.com/office/drawing/2014/main" id="{BF7F7D12-DC60-7347-AC0A-7E43FB4685CF}"/>
                </a:ext>
              </a:extLst>
            </p:cNvPr>
            <p:cNvCxnSpPr>
              <a:cxnSpLocks/>
              <a:stCxn id="12" idx="2"/>
              <a:endCxn id="26" idx="1"/>
            </p:cNvCxnSpPr>
            <p:nvPr/>
          </p:nvCxnSpPr>
          <p:spPr>
            <a:xfrm rot="16200000" flipH="1">
              <a:off x="4173207" y="2875915"/>
              <a:ext cx="538910" cy="5512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Elbow Connector 43">
              <a:extLst>
                <a:ext uri="{FF2B5EF4-FFF2-40B4-BE49-F238E27FC236}">
                  <a16:creationId xmlns:a16="http://schemas.microsoft.com/office/drawing/2014/main" id="{3B661DA2-769A-164D-B699-D64259991158}"/>
                </a:ext>
              </a:extLst>
            </p:cNvPr>
            <p:cNvCxnSpPr>
              <a:cxnSpLocks/>
              <a:stCxn id="12" idx="2"/>
              <a:endCxn id="32" idx="1"/>
            </p:cNvCxnSpPr>
            <p:nvPr/>
          </p:nvCxnSpPr>
          <p:spPr>
            <a:xfrm rot="16200000" flipH="1">
              <a:off x="3940634" y="3108488"/>
              <a:ext cx="1019966" cy="7103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Elbow Connector 44">
              <a:extLst>
                <a:ext uri="{FF2B5EF4-FFF2-40B4-BE49-F238E27FC236}">
                  <a16:creationId xmlns:a16="http://schemas.microsoft.com/office/drawing/2014/main" id="{E83873F4-9838-244C-AE36-4CF39C34543D}"/>
                </a:ext>
              </a:extLst>
            </p:cNvPr>
            <p:cNvCxnSpPr>
              <a:cxnSpLocks/>
              <a:stCxn id="12" idx="2"/>
              <a:endCxn id="27" idx="1"/>
            </p:cNvCxnSpPr>
            <p:nvPr/>
          </p:nvCxnSpPr>
          <p:spPr>
            <a:xfrm rot="16200000" flipH="1">
              <a:off x="3670287" y="3378836"/>
              <a:ext cx="1544752" cy="55130"/>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Rectangle 45">
              <a:extLst>
                <a:ext uri="{FF2B5EF4-FFF2-40B4-BE49-F238E27FC236}">
                  <a16:creationId xmlns:a16="http://schemas.microsoft.com/office/drawing/2014/main" id="{8F840129-B8D0-6A40-9B7E-C0E84B68AE7C}"/>
                </a:ext>
              </a:extLst>
            </p:cNvPr>
            <p:cNvSpPr/>
            <p:nvPr/>
          </p:nvSpPr>
          <p:spPr>
            <a:xfrm>
              <a:off x="4499379" y="3222630"/>
              <a:ext cx="705018" cy="61622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eaLnBrk="0" hangingPunct="0"/>
              <a:r>
                <a:rPr lang="en-US" sz="4400" b="0" dirty="0">
                  <a:solidFill>
                    <a:srgbClr val="363639"/>
                  </a:solidFill>
                </a:rPr>
                <a:t>…</a:t>
              </a:r>
            </a:p>
          </p:txBody>
        </p:sp>
        <p:sp>
          <p:nvSpPr>
            <p:cNvPr id="32" name="Rectangle 47">
              <a:extLst>
                <a:ext uri="{FF2B5EF4-FFF2-40B4-BE49-F238E27FC236}">
                  <a16:creationId xmlns:a16="http://schemas.microsoft.com/office/drawing/2014/main" id="{486862D0-D499-7F41-8AC4-FA642FED1080}"/>
                </a:ext>
              </a:extLst>
            </p:cNvPr>
            <p:cNvSpPr/>
            <p:nvPr/>
          </p:nvSpPr>
          <p:spPr>
            <a:xfrm>
              <a:off x="4486137" y="3530744"/>
              <a:ext cx="206734" cy="24649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hangingPunct="0"/>
              <a:endParaRPr lang="en-US" sz="1400" b="0">
                <a:solidFill>
                  <a:srgbClr val="FFFFFF"/>
                </a:solidFill>
              </a:endParaRPr>
            </a:p>
          </p:txBody>
        </p:sp>
        <p:sp>
          <p:nvSpPr>
            <p:cNvPr id="33" name="TextBox 16">
              <a:extLst>
                <a:ext uri="{FF2B5EF4-FFF2-40B4-BE49-F238E27FC236}">
                  <a16:creationId xmlns:a16="http://schemas.microsoft.com/office/drawing/2014/main" id="{C45809B2-C713-2F49-BC88-A5BE32BFB082}"/>
                </a:ext>
              </a:extLst>
            </p:cNvPr>
            <p:cNvSpPr txBox="1"/>
            <p:nvPr/>
          </p:nvSpPr>
          <p:spPr>
            <a:xfrm>
              <a:off x="325228" y="580444"/>
              <a:ext cx="5401308" cy="400110"/>
            </a:xfrm>
            <a:prstGeom prst="rect">
              <a:avLst/>
            </a:prstGeom>
            <a:noFill/>
          </p:spPr>
          <p:txBody>
            <a:bodyPr wrap="square" rtlCol="0">
              <a:spAutoFit/>
            </a:bodyPr>
            <a:lstStyle/>
            <a:p>
              <a:pPr algn="ctr" defTabSz="457200" eaLnBrk="0" hangingPunct="0"/>
              <a:r>
                <a:rPr lang="en-US" sz="2000" u="sng">
                  <a:solidFill>
                    <a:srgbClr val="363639"/>
                  </a:solidFill>
                  <a:latin typeface="Verdana" panose="020B0604030504040204" pitchFamily="34" charset="0"/>
                </a:rPr>
                <a:t>CMMI V2.0 Model Structure</a:t>
              </a:r>
            </a:p>
          </p:txBody>
        </p:sp>
        <p:sp>
          <p:nvSpPr>
            <p:cNvPr id="34" name="Rectangle 4">
              <a:extLst>
                <a:ext uri="{FF2B5EF4-FFF2-40B4-BE49-F238E27FC236}">
                  <a16:creationId xmlns:a16="http://schemas.microsoft.com/office/drawing/2014/main" id="{2F8BDFBA-D001-974D-A13E-776AC23981EB}"/>
                </a:ext>
              </a:extLst>
            </p:cNvPr>
            <p:cNvSpPr/>
            <p:nvPr/>
          </p:nvSpPr>
          <p:spPr>
            <a:xfrm>
              <a:off x="5988647" y="1092373"/>
              <a:ext cx="2439061" cy="398272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defTabSz="457200" eaLnBrk="0" hangingPunct="0"/>
              <a:r>
                <a:rPr lang="en-US" sz="2000" dirty="0">
                  <a:solidFill>
                    <a:srgbClr val="363639"/>
                  </a:solidFill>
                </a:rPr>
                <a:t>Model</a:t>
              </a:r>
            </a:p>
            <a:p>
              <a:pPr defTabSz="457200" eaLnBrk="0" hangingPunct="0"/>
              <a:endParaRPr lang="en-US" sz="2000" dirty="0">
                <a:solidFill>
                  <a:srgbClr val="363639"/>
                </a:solidFill>
              </a:endParaRPr>
            </a:p>
            <a:p>
              <a:pPr defTabSz="457200" eaLnBrk="0" hangingPunct="0"/>
              <a:r>
                <a:rPr lang="en-US" sz="2000" dirty="0">
                  <a:solidFill>
                    <a:srgbClr val="363639"/>
                  </a:solidFill>
                </a:rPr>
                <a:t>Select PA(s)</a:t>
              </a:r>
            </a:p>
            <a:p>
              <a:pPr defTabSz="457200" eaLnBrk="0" hangingPunct="0"/>
              <a:endParaRPr lang="en-US" sz="2000" dirty="0">
                <a:solidFill>
                  <a:srgbClr val="363639"/>
                </a:solidFill>
              </a:endParaRPr>
            </a:p>
            <a:p>
              <a:pPr defTabSz="457200" eaLnBrk="0" hangingPunct="0"/>
              <a:r>
                <a:rPr lang="en-US" sz="2000" dirty="0">
                  <a:solidFill>
                    <a:srgbClr val="363639"/>
                  </a:solidFill>
                </a:rPr>
                <a:t>Select PG(s)</a:t>
              </a:r>
            </a:p>
            <a:p>
              <a:pPr defTabSz="457200" eaLnBrk="0" hangingPunct="0"/>
              <a:endParaRPr lang="en-US" sz="2000" dirty="0">
                <a:solidFill>
                  <a:srgbClr val="363639"/>
                </a:solidFill>
              </a:endParaRPr>
            </a:p>
            <a:p>
              <a:pPr defTabSz="457200" eaLnBrk="0" hangingPunct="0"/>
              <a:endParaRPr lang="en-US" sz="2000" dirty="0">
                <a:solidFill>
                  <a:srgbClr val="363639"/>
                </a:solidFill>
              </a:endParaRPr>
            </a:p>
            <a:p>
              <a:pPr defTabSz="457200" eaLnBrk="0" hangingPunct="0"/>
              <a:endParaRPr lang="en-US" sz="2000" dirty="0">
                <a:solidFill>
                  <a:srgbClr val="363639"/>
                </a:solidFill>
              </a:endParaRPr>
            </a:p>
            <a:p>
              <a:pPr defTabSz="457200" eaLnBrk="0" hangingPunct="0"/>
              <a:r>
                <a:rPr lang="en-US" sz="2000" dirty="0">
                  <a:solidFill>
                    <a:srgbClr val="363639"/>
                  </a:solidFill>
                </a:rPr>
                <a:t>Select Practice(s)</a:t>
              </a:r>
            </a:p>
            <a:p>
              <a:pPr defTabSz="457200" eaLnBrk="0" hangingPunct="0"/>
              <a:endParaRPr lang="en-US" sz="2000" dirty="0">
                <a:solidFill>
                  <a:srgbClr val="363639"/>
                </a:solidFill>
              </a:endParaRPr>
            </a:p>
            <a:p>
              <a:pPr defTabSz="457200" eaLnBrk="0" hangingPunct="0"/>
              <a:r>
                <a:rPr lang="en-US" sz="1400" dirty="0">
                  <a:solidFill>
                    <a:srgbClr val="363639"/>
                  </a:solidFill>
                </a:rPr>
                <a:t>Examples</a:t>
              </a:r>
            </a:p>
            <a:p>
              <a:pPr defTabSz="457200" eaLnBrk="0" hangingPunct="0"/>
              <a:endParaRPr lang="en-US" sz="1400" dirty="0">
                <a:solidFill>
                  <a:srgbClr val="363639"/>
                </a:solidFill>
              </a:endParaRPr>
            </a:p>
            <a:p>
              <a:pPr defTabSz="457200" eaLnBrk="0" hangingPunct="0"/>
              <a:r>
                <a:rPr lang="en-US" sz="1400" dirty="0">
                  <a:solidFill>
                    <a:srgbClr val="363639"/>
                  </a:solidFill>
                </a:rPr>
                <a:t>Context Specific</a:t>
              </a:r>
            </a:p>
          </p:txBody>
        </p:sp>
        <p:sp>
          <p:nvSpPr>
            <p:cNvPr id="35" name="TextBox 5">
              <a:extLst>
                <a:ext uri="{FF2B5EF4-FFF2-40B4-BE49-F238E27FC236}">
                  <a16:creationId xmlns:a16="http://schemas.microsoft.com/office/drawing/2014/main" id="{D4624E4D-2F69-684E-89BC-5701CDABC23E}"/>
                </a:ext>
              </a:extLst>
            </p:cNvPr>
            <p:cNvSpPr txBox="1"/>
            <p:nvPr/>
          </p:nvSpPr>
          <p:spPr>
            <a:xfrm>
              <a:off x="5987137" y="636353"/>
              <a:ext cx="2439061" cy="400110"/>
            </a:xfrm>
            <a:prstGeom prst="rect">
              <a:avLst/>
            </a:prstGeom>
            <a:noFill/>
          </p:spPr>
          <p:txBody>
            <a:bodyPr wrap="square" rtlCol="0">
              <a:spAutoFit/>
            </a:bodyPr>
            <a:lstStyle/>
            <a:p>
              <a:pPr algn="ctr" defTabSz="457200" eaLnBrk="0" hangingPunct="0"/>
              <a:r>
                <a:rPr lang="en-US" sz="2000" u="sng" dirty="0">
                  <a:solidFill>
                    <a:srgbClr val="363639"/>
                  </a:solidFill>
                  <a:latin typeface="Verdana" panose="020B0604030504040204" pitchFamily="34" charset="0"/>
                </a:rPr>
                <a:t>View</a:t>
              </a:r>
            </a:p>
          </p:txBody>
        </p:sp>
        <p:sp>
          <p:nvSpPr>
            <p:cNvPr id="36" name="Rectangle 6">
              <a:extLst>
                <a:ext uri="{FF2B5EF4-FFF2-40B4-BE49-F238E27FC236}">
                  <a16:creationId xmlns:a16="http://schemas.microsoft.com/office/drawing/2014/main" id="{3AC759D5-15C3-1646-A6D2-52F2B91F083C}"/>
                </a:ext>
              </a:extLst>
            </p:cNvPr>
            <p:cNvSpPr/>
            <p:nvPr/>
          </p:nvSpPr>
          <p:spPr>
            <a:xfrm>
              <a:off x="262807" y="5327796"/>
              <a:ext cx="5401307" cy="1120588"/>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nchorCtr="0"/>
            <a:lstStyle/>
            <a:p>
              <a:pPr eaLnBrk="0" hangingPunct="0"/>
              <a:r>
                <a:rPr lang="zh-Hans" altLang="en-US" sz="1400" b="0" dirty="0">
                  <a:solidFill>
                    <a:srgbClr val="000000"/>
                  </a:solidFill>
                  <a:latin typeface="Gill Sans MT"/>
                </a:rPr>
                <a:t>预先定义的</a:t>
              </a:r>
              <a:r>
                <a:rPr lang="en-US" altLang="zh-Hans" sz="1400" b="0" dirty="0">
                  <a:solidFill>
                    <a:srgbClr val="000000"/>
                  </a:solidFill>
                  <a:latin typeface="Gill Sans MT"/>
                </a:rPr>
                <a:t>4</a:t>
              </a:r>
              <a:r>
                <a:rPr lang="zh-Hans" altLang="en-US" sz="1400" b="0" dirty="0">
                  <a:solidFill>
                    <a:srgbClr val="000000"/>
                  </a:solidFill>
                  <a:latin typeface="Gill Sans MT"/>
                </a:rPr>
                <a:t>个视角</a:t>
              </a:r>
              <a:endParaRPr lang="en-US" altLang="zh-Hans" sz="1400" b="0" dirty="0">
                <a:solidFill>
                  <a:srgbClr val="000000"/>
                </a:solidFill>
                <a:latin typeface="Gill Sans MT"/>
              </a:endParaRPr>
            </a:p>
            <a:p>
              <a:pPr marL="628650" lvl="1" indent="-171450" eaLnBrk="0" hangingPunct="0">
                <a:buFont typeface="Arial" panose="020B0604020202020204" pitchFamily="34" charset="0"/>
                <a:buChar char="•"/>
              </a:pPr>
              <a:r>
                <a:rPr lang="en-US" altLang="zh-Hans" sz="1400" b="0" dirty="0">
                  <a:solidFill>
                    <a:srgbClr val="000000"/>
                  </a:solidFill>
                  <a:latin typeface="Gill Sans MT"/>
                </a:rPr>
                <a:t>CMMI</a:t>
              </a:r>
              <a:r>
                <a:rPr lang="zh-Hans" altLang="en-US" sz="1400" b="0" dirty="0">
                  <a:solidFill>
                    <a:srgbClr val="000000"/>
                  </a:solidFill>
                  <a:latin typeface="Gill Sans MT"/>
                </a:rPr>
                <a:t> </a:t>
              </a:r>
              <a:r>
                <a:rPr lang="en-US" altLang="zh-Hans" sz="1400" b="0" dirty="0">
                  <a:solidFill>
                    <a:srgbClr val="000000"/>
                  </a:solidFill>
                  <a:latin typeface="Gill Sans MT"/>
                </a:rPr>
                <a:t>V2.0</a:t>
              </a:r>
              <a:r>
                <a:rPr lang="zh-Hans" altLang="en-US" sz="1400" b="0" dirty="0">
                  <a:solidFill>
                    <a:srgbClr val="000000"/>
                  </a:solidFill>
                  <a:latin typeface="Gill Sans MT"/>
                </a:rPr>
                <a:t> </a:t>
              </a:r>
              <a:r>
                <a:rPr lang="en-US" altLang="zh-Hans" sz="1400" b="0" dirty="0">
                  <a:solidFill>
                    <a:srgbClr val="000000"/>
                  </a:solidFill>
                  <a:latin typeface="Gill Sans MT"/>
                </a:rPr>
                <a:t>DEV</a:t>
              </a:r>
            </a:p>
            <a:p>
              <a:pPr marL="628650" lvl="1" indent="-171450" eaLnBrk="0" hangingPunct="0">
                <a:buFont typeface="Arial" panose="020B0604020202020204" pitchFamily="34" charset="0"/>
                <a:buChar char="•"/>
              </a:pPr>
              <a:r>
                <a:rPr lang="en-US" altLang="zh-Hans" sz="1400" b="0" dirty="0">
                  <a:solidFill>
                    <a:srgbClr val="000000"/>
                  </a:solidFill>
                  <a:latin typeface="Gill Sans MT"/>
                </a:rPr>
                <a:t>CMMI</a:t>
              </a:r>
              <a:r>
                <a:rPr lang="zh-Hans" altLang="en-US" sz="1400" b="0" dirty="0">
                  <a:solidFill>
                    <a:srgbClr val="000000"/>
                  </a:solidFill>
                  <a:latin typeface="Gill Sans MT"/>
                </a:rPr>
                <a:t> </a:t>
              </a:r>
              <a:r>
                <a:rPr lang="en-US" altLang="zh-Hans" sz="1400" b="0" dirty="0">
                  <a:solidFill>
                    <a:srgbClr val="000000"/>
                  </a:solidFill>
                  <a:latin typeface="Gill Sans MT"/>
                </a:rPr>
                <a:t>V2.0</a:t>
              </a:r>
              <a:r>
                <a:rPr lang="zh-Hans" altLang="en-US" sz="1400" b="0" dirty="0">
                  <a:solidFill>
                    <a:srgbClr val="000000"/>
                  </a:solidFill>
                  <a:latin typeface="Gill Sans MT"/>
                </a:rPr>
                <a:t> </a:t>
              </a:r>
              <a:r>
                <a:rPr lang="en-US" altLang="zh-Hans" sz="1400" b="0" dirty="0">
                  <a:solidFill>
                    <a:srgbClr val="000000"/>
                  </a:solidFill>
                  <a:latin typeface="Gill Sans MT"/>
                </a:rPr>
                <a:t>SVC</a:t>
              </a:r>
            </a:p>
            <a:p>
              <a:pPr marL="628650" lvl="1" indent="-171450" eaLnBrk="0" hangingPunct="0">
                <a:buFont typeface="Arial" panose="020B0604020202020204" pitchFamily="34" charset="0"/>
                <a:buChar char="•"/>
              </a:pPr>
              <a:r>
                <a:rPr lang="en-US" altLang="zh-Hans" sz="1400" b="0" dirty="0">
                  <a:solidFill>
                    <a:srgbClr val="000000"/>
                  </a:solidFill>
                  <a:latin typeface="Gill Sans MT"/>
                </a:rPr>
                <a:t>CMMI</a:t>
              </a:r>
              <a:r>
                <a:rPr lang="zh-Hans" altLang="en-US" sz="1400" b="0" dirty="0">
                  <a:solidFill>
                    <a:srgbClr val="000000"/>
                  </a:solidFill>
                  <a:latin typeface="Gill Sans MT"/>
                </a:rPr>
                <a:t> </a:t>
              </a:r>
              <a:r>
                <a:rPr lang="en-US" altLang="zh-Hans" sz="1400" b="0" dirty="0">
                  <a:solidFill>
                    <a:srgbClr val="000000"/>
                  </a:solidFill>
                  <a:latin typeface="Gill Sans MT"/>
                </a:rPr>
                <a:t>V2.0</a:t>
              </a:r>
              <a:r>
                <a:rPr lang="zh-Hans" altLang="en-US" sz="1400" b="0" dirty="0">
                  <a:solidFill>
                    <a:srgbClr val="000000"/>
                  </a:solidFill>
                  <a:latin typeface="Gill Sans MT"/>
                </a:rPr>
                <a:t> </a:t>
              </a:r>
              <a:r>
                <a:rPr lang="en-US" altLang="zh-Hans" sz="1400" b="0" dirty="0">
                  <a:solidFill>
                    <a:srgbClr val="000000"/>
                  </a:solidFill>
                  <a:latin typeface="Gill Sans MT"/>
                </a:rPr>
                <a:t>ACQ</a:t>
              </a:r>
            </a:p>
            <a:p>
              <a:pPr marL="628650" lvl="1" indent="-171450" eaLnBrk="0" hangingPunct="0">
                <a:buFont typeface="Arial" panose="020B0604020202020204" pitchFamily="34" charset="0"/>
                <a:buChar char="•"/>
              </a:pPr>
              <a:r>
                <a:rPr lang="en-US" altLang="zh-Hans" sz="1400" b="0" dirty="0">
                  <a:solidFill>
                    <a:srgbClr val="000000"/>
                  </a:solidFill>
                  <a:latin typeface="Gill Sans MT"/>
                </a:rPr>
                <a:t>CMMI</a:t>
              </a:r>
              <a:r>
                <a:rPr lang="zh-Hans" altLang="en-US" sz="1400" b="0" dirty="0">
                  <a:solidFill>
                    <a:srgbClr val="000000"/>
                  </a:solidFill>
                  <a:latin typeface="Gill Sans MT"/>
                </a:rPr>
                <a:t> </a:t>
              </a:r>
              <a:r>
                <a:rPr lang="en-US" altLang="zh-Hans" sz="1400" b="0" dirty="0">
                  <a:solidFill>
                    <a:srgbClr val="000000"/>
                  </a:solidFill>
                  <a:latin typeface="Gill Sans MT"/>
                </a:rPr>
                <a:t>V2.0</a:t>
              </a:r>
              <a:r>
                <a:rPr lang="zh-Hans" altLang="en-US" sz="1400" b="0" dirty="0">
                  <a:solidFill>
                    <a:srgbClr val="000000"/>
                  </a:solidFill>
                  <a:latin typeface="Gill Sans MT"/>
                </a:rPr>
                <a:t> </a:t>
              </a:r>
              <a:r>
                <a:rPr lang="en-US" altLang="zh-Hans" sz="1400" b="0" dirty="0">
                  <a:solidFill>
                    <a:srgbClr val="000000"/>
                  </a:solidFill>
                  <a:latin typeface="Gill Sans MT"/>
                </a:rPr>
                <a:t>People</a:t>
              </a:r>
              <a:r>
                <a:rPr lang="zh-Hans" altLang="en-US" sz="1400" b="0" dirty="0">
                  <a:solidFill>
                    <a:srgbClr val="000000"/>
                  </a:solidFill>
                  <a:latin typeface="Gill Sans MT"/>
                </a:rPr>
                <a:t> </a:t>
              </a:r>
              <a:r>
                <a:rPr lang="en-US" altLang="zh-Hans" sz="1400" b="0" dirty="0">
                  <a:solidFill>
                    <a:srgbClr val="000000"/>
                  </a:solidFill>
                  <a:latin typeface="Gill Sans MT"/>
                </a:rPr>
                <a:t>Management</a:t>
              </a:r>
            </a:p>
          </p:txBody>
        </p:sp>
        <p:sp>
          <p:nvSpPr>
            <p:cNvPr id="37" name="Rectangle 37">
              <a:extLst>
                <a:ext uri="{FF2B5EF4-FFF2-40B4-BE49-F238E27FC236}">
                  <a16:creationId xmlns:a16="http://schemas.microsoft.com/office/drawing/2014/main" id="{25C30E38-DC0A-474D-B5CD-B79B065BAFC2}"/>
                </a:ext>
              </a:extLst>
            </p:cNvPr>
            <p:cNvSpPr/>
            <p:nvPr/>
          </p:nvSpPr>
          <p:spPr>
            <a:xfrm>
              <a:off x="337014" y="4632474"/>
              <a:ext cx="5401307" cy="44262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0" hangingPunct="0"/>
              <a:r>
                <a:rPr lang="en-US" sz="1400">
                  <a:solidFill>
                    <a:srgbClr val="363639"/>
                  </a:solidFill>
                </a:rPr>
                <a:t>Informative Material</a:t>
              </a:r>
            </a:p>
          </p:txBody>
        </p:sp>
      </p:grpSp>
    </p:spTree>
    <p:extLst>
      <p:ext uri="{BB962C8B-B14F-4D97-AF65-F5344CB8AC3E}">
        <p14:creationId xmlns:p14="http://schemas.microsoft.com/office/powerpoint/2010/main" val="4046946777"/>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8BB5B5D7-51B3-8948-8BD5-B96C543D77CA}"/>
              </a:ext>
            </a:extLst>
          </p:cNvPr>
          <p:cNvSpPr>
            <a:spLocks noGrp="1" noChangeArrowheads="1"/>
          </p:cNvSpPr>
          <p:nvPr>
            <p:ph type="title"/>
          </p:nvPr>
        </p:nvSpPr>
        <p:spPr>
          <a:xfrm>
            <a:off x="531813" y="152400"/>
            <a:ext cx="8229600" cy="655638"/>
          </a:xfrm>
        </p:spPr>
        <p:txBody>
          <a:bodyPr/>
          <a:lstStyle/>
          <a:p>
            <a:pPr eaLnBrk="1" hangingPunct="1"/>
            <a:r>
              <a:rPr lang="zh-CN" altLang="en-US" dirty="0"/>
              <a:t>实践组等级</a:t>
            </a:r>
            <a:endParaRPr kumimoji="0" lang="en-US" altLang="zh-CN" dirty="0"/>
          </a:p>
        </p:txBody>
      </p:sp>
      <p:sp>
        <p:nvSpPr>
          <p:cNvPr id="41" name="TextBox 1">
            <a:extLst>
              <a:ext uri="{FF2B5EF4-FFF2-40B4-BE49-F238E27FC236}">
                <a16:creationId xmlns:a16="http://schemas.microsoft.com/office/drawing/2014/main" id="{81DED1DD-C3CA-1843-98C6-EC38539F55B1}"/>
              </a:ext>
            </a:extLst>
          </p:cNvPr>
          <p:cNvSpPr txBox="1"/>
          <p:nvPr/>
        </p:nvSpPr>
        <p:spPr>
          <a:xfrm>
            <a:off x="-685800" y="2894629"/>
            <a:ext cx="914400" cy="914400"/>
          </a:xfrm>
          <a:prstGeom prst="rect">
            <a:avLst/>
          </a:prstGeom>
        </p:spPr>
        <p:txBody>
          <a:bodyPr vert="horz" wrap="none" lIns="91440" tIns="45720" rIns="91440" bIns="45720" rtlCol="0">
            <a:noAutofit/>
          </a:bodyPr>
          <a:lstStyle/>
          <a:p>
            <a:pPr fontAlgn="auto">
              <a:spcBef>
                <a:spcPts val="1000"/>
              </a:spcBef>
              <a:spcAft>
                <a:spcPts val="0"/>
              </a:spcAft>
              <a:buClr>
                <a:srgbClr val="FF0000"/>
              </a:buClr>
              <a:buFont typeface="Arial" panose="020B0604020202020204" pitchFamily="34" charset="0"/>
              <a:buNone/>
            </a:pPr>
            <a:endParaRPr lang="en-US" sz="1600" err="1">
              <a:solidFill>
                <a:srgbClr val="000000">
                  <a:lumMod val="50000"/>
                </a:srgbClr>
              </a:solidFill>
              <a:latin typeface="Verdana"/>
              <a:ea typeface="宋体"/>
            </a:endParaRPr>
          </a:p>
        </p:txBody>
      </p:sp>
      <p:graphicFrame>
        <p:nvGraphicFramePr>
          <p:cNvPr id="42" name="Diagram 3">
            <a:extLst>
              <a:ext uri="{FF2B5EF4-FFF2-40B4-BE49-F238E27FC236}">
                <a16:creationId xmlns:a16="http://schemas.microsoft.com/office/drawing/2014/main" id="{859DD34E-9D32-EA40-A7E9-832A8942B79D}"/>
              </a:ext>
            </a:extLst>
          </p:cNvPr>
          <p:cNvGraphicFramePr/>
          <p:nvPr/>
        </p:nvGraphicFramePr>
        <p:xfrm>
          <a:off x="-402993" y="987595"/>
          <a:ext cx="85725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a:extLst>
              <a:ext uri="{FF2B5EF4-FFF2-40B4-BE49-F238E27FC236}">
                <a16:creationId xmlns:a16="http://schemas.microsoft.com/office/drawing/2014/main" id="{5A6665B4-4162-8645-8146-22A07FBA8425}"/>
              </a:ext>
            </a:extLst>
          </p:cNvPr>
          <p:cNvSpPr txBox="1"/>
          <p:nvPr/>
        </p:nvSpPr>
        <p:spPr>
          <a:xfrm>
            <a:off x="7772400" y="5486400"/>
            <a:ext cx="838200" cy="738664"/>
          </a:xfrm>
          <a:prstGeom prst="rect">
            <a:avLst/>
          </a:prstGeom>
          <a:solidFill>
            <a:srgbClr val="00B0F0"/>
          </a:solidFill>
        </p:spPr>
        <p:txBody>
          <a:bodyPr wrap="square" rtlCol="0">
            <a:spAutoFit/>
          </a:bodyPr>
          <a:lstStyle/>
          <a:p>
            <a:pPr eaLnBrk="0" hangingPunct="0"/>
            <a:r>
              <a:rPr kumimoji="1" lang="zh-CN" altLang="en-US" sz="1400" b="0" dirty="0">
                <a:solidFill>
                  <a:srgbClr val="000000"/>
                </a:solidFill>
                <a:latin typeface="Verdana" panose="020B0604030504040204" pitchFamily="34" charset="0"/>
              </a:rPr>
              <a:t>简单地执行，不完整</a:t>
            </a:r>
          </a:p>
        </p:txBody>
      </p:sp>
      <p:sp>
        <p:nvSpPr>
          <p:cNvPr id="43" name="文本框 42">
            <a:extLst>
              <a:ext uri="{FF2B5EF4-FFF2-40B4-BE49-F238E27FC236}">
                <a16:creationId xmlns:a16="http://schemas.microsoft.com/office/drawing/2014/main" id="{AFFBA5F6-1F8B-A643-ABF8-5ADF62275630}"/>
              </a:ext>
            </a:extLst>
          </p:cNvPr>
          <p:cNvSpPr txBox="1"/>
          <p:nvPr/>
        </p:nvSpPr>
        <p:spPr>
          <a:xfrm>
            <a:off x="7650304" y="4288626"/>
            <a:ext cx="1371600" cy="954107"/>
          </a:xfrm>
          <a:prstGeom prst="rect">
            <a:avLst/>
          </a:prstGeom>
          <a:solidFill>
            <a:schemeClr val="accent4">
              <a:lumMod val="50000"/>
              <a:lumOff val="50000"/>
            </a:schemeClr>
          </a:solidFill>
        </p:spPr>
        <p:txBody>
          <a:bodyPr wrap="square" rtlCol="0">
            <a:spAutoFit/>
          </a:bodyPr>
          <a:lstStyle/>
          <a:p>
            <a:pPr eaLnBrk="0" hangingPunct="0"/>
            <a:r>
              <a:rPr kumimoji="1" lang="zh-CN" altLang="en-US" sz="1400" b="0" dirty="0">
                <a:solidFill>
                  <a:srgbClr val="000000"/>
                </a:solidFill>
                <a:latin typeface="Verdana" panose="020B0604030504040204" pitchFamily="34" charset="0"/>
              </a:rPr>
              <a:t>简单，但是完整的执行，不需要使用组织资产</a:t>
            </a:r>
          </a:p>
        </p:txBody>
      </p:sp>
      <p:sp>
        <p:nvSpPr>
          <p:cNvPr id="44" name="文本框 43">
            <a:extLst>
              <a:ext uri="{FF2B5EF4-FFF2-40B4-BE49-F238E27FC236}">
                <a16:creationId xmlns:a16="http://schemas.microsoft.com/office/drawing/2014/main" id="{461957DD-ABEE-E54E-BEC9-66815F778FD1}"/>
              </a:ext>
            </a:extLst>
          </p:cNvPr>
          <p:cNvSpPr txBox="1"/>
          <p:nvPr/>
        </p:nvSpPr>
        <p:spPr>
          <a:xfrm>
            <a:off x="7650304" y="3219874"/>
            <a:ext cx="1371600" cy="738664"/>
          </a:xfrm>
          <a:prstGeom prst="rect">
            <a:avLst/>
          </a:prstGeom>
          <a:solidFill>
            <a:srgbClr val="FF40FF"/>
          </a:solidFill>
        </p:spPr>
        <p:txBody>
          <a:bodyPr wrap="square" rtlCol="0">
            <a:spAutoFit/>
          </a:bodyPr>
          <a:lstStyle/>
          <a:p>
            <a:pPr eaLnBrk="0" hangingPunct="0"/>
            <a:r>
              <a:rPr kumimoji="1" lang="zh-CN" altLang="en-US" sz="1400" b="0" dirty="0">
                <a:solidFill>
                  <a:srgbClr val="000000"/>
                </a:solidFill>
                <a:latin typeface="Verdana" panose="020B0604030504040204" pitchFamily="34" charset="0"/>
              </a:rPr>
              <a:t>使用组织标准过程并裁剪；</a:t>
            </a:r>
            <a:endParaRPr kumimoji="1" lang="en-US" altLang="zh-CN" sz="1400" b="0" dirty="0">
              <a:solidFill>
                <a:srgbClr val="000000"/>
              </a:solidFill>
              <a:latin typeface="Verdana" panose="020B0604030504040204" pitchFamily="34" charset="0"/>
            </a:endParaRPr>
          </a:p>
          <a:p>
            <a:pPr eaLnBrk="0" hangingPunct="0"/>
            <a:r>
              <a:rPr kumimoji="1" lang="zh-CN" altLang="en-US" sz="1400" b="0" dirty="0">
                <a:solidFill>
                  <a:srgbClr val="000000"/>
                </a:solidFill>
                <a:latin typeface="Verdana" panose="020B0604030504040204" pitchFamily="34" charset="0"/>
              </a:rPr>
              <a:t>使用组织资产</a:t>
            </a:r>
          </a:p>
        </p:txBody>
      </p:sp>
      <p:sp>
        <p:nvSpPr>
          <p:cNvPr id="45" name="文本框 44">
            <a:extLst>
              <a:ext uri="{FF2B5EF4-FFF2-40B4-BE49-F238E27FC236}">
                <a16:creationId xmlns:a16="http://schemas.microsoft.com/office/drawing/2014/main" id="{3CE49CE0-6E41-004F-9D09-FDE8858A3427}"/>
              </a:ext>
            </a:extLst>
          </p:cNvPr>
          <p:cNvSpPr txBox="1"/>
          <p:nvPr/>
        </p:nvSpPr>
        <p:spPr>
          <a:xfrm>
            <a:off x="7650304" y="2366566"/>
            <a:ext cx="1371600" cy="523220"/>
          </a:xfrm>
          <a:prstGeom prst="rect">
            <a:avLst/>
          </a:prstGeom>
          <a:solidFill>
            <a:schemeClr val="accent6">
              <a:lumMod val="60000"/>
              <a:lumOff val="40000"/>
            </a:schemeClr>
          </a:solidFill>
        </p:spPr>
        <p:txBody>
          <a:bodyPr wrap="square" rtlCol="0">
            <a:spAutoFit/>
          </a:bodyPr>
          <a:lstStyle/>
          <a:p>
            <a:pPr eaLnBrk="0" hangingPunct="0"/>
            <a:r>
              <a:rPr kumimoji="1" lang="zh-CN" altLang="en-US" sz="1400" b="0" dirty="0">
                <a:solidFill>
                  <a:srgbClr val="000000"/>
                </a:solidFill>
                <a:latin typeface="Verdana" panose="020B0604030504040204" pitchFamily="34" charset="0"/>
              </a:rPr>
              <a:t>使用统计技术预测目标</a:t>
            </a:r>
          </a:p>
        </p:txBody>
      </p:sp>
      <p:sp>
        <p:nvSpPr>
          <p:cNvPr id="46" name="文本框 45">
            <a:extLst>
              <a:ext uri="{FF2B5EF4-FFF2-40B4-BE49-F238E27FC236}">
                <a16:creationId xmlns:a16="http://schemas.microsoft.com/office/drawing/2014/main" id="{53EBD4F7-FD3B-2148-891F-2FB9B5AAE1D1}"/>
              </a:ext>
            </a:extLst>
          </p:cNvPr>
          <p:cNvSpPr txBox="1"/>
          <p:nvPr/>
        </p:nvSpPr>
        <p:spPr>
          <a:xfrm>
            <a:off x="7650304" y="1066800"/>
            <a:ext cx="1371600" cy="738664"/>
          </a:xfrm>
          <a:prstGeom prst="rect">
            <a:avLst/>
          </a:prstGeom>
          <a:solidFill>
            <a:srgbClr val="92D050"/>
          </a:solidFill>
        </p:spPr>
        <p:txBody>
          <a:bodyPr wrap="square" rtlCol="0">
            <a:spAutoFit/>
          </a:bodyPr>
          <a:lstStyle/>
          <a:p>
            <a:pPr eaLnBrk="0" hangingPunct="0"/>
            <a:r>
              <a:rPr kumimoji="1" lang="zh-CN" altLang="en-US" sz="1400" b="0" dirty="0">
                <a:solidFill>
                  <a:srgbClr val="000000"/>
                </a:solidFill>
                <a:latin typeface="Verdana" panose="020B0604030504040204" pitchFamily="34" charset="0"/>
              </a:rPr>
              <a:t>使用统计技术优化过程，以达成目标</a:t>
            </a:r>
          </a:p>
        </p:txBody>
      </p:sp>
    </p:spTree>
    <p:extLst>
      <p:ext uri="{BB962C8B-B14F-4D97-AF65-F5344CB8AC3E}">
        <p14:creationId xmlns:p14="http://schemas.microsoft.com/office/powerpoint/2010/main" val="1760711751"/>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4001E3F8-6B80-7443-8B5A-C2E6AA41F5C8}"/>
              </a:ext>
            </a:extLst>
          </p:cNvPr>
          <p:cNvSpPr>
            <a:spLocks noGrp="1" noChangeArrowheads="1"/>
          </p:cNvSpPr>
          <p:nvPr>
            <p:ph type="title"/>
          </p:nvPr>
        </p:nvSpPr>
        <p:spPr>
          <a:xfrm>
            <a:off x="533400" y="228600"/>
            <a:ext cx="7386638" cy="439738"/>
          </a:xfrm>
        </p:spPr>
        <p:txBody>
          <a:bodyPr/>
          <a:lstStyle/>
          <a:p>
            <a:pPr defTabSz="915988" eaLnBrk="1" hangingPunct="1"/>
            <a:r>
              <a:rPr kumimoji="0" lang="zh-CN" altLang="en-US" dirty="0"/>
              <a:t>成熟度等级</a:t>
            </a:r>
            <a:endParaRPr kumimoji="0" lang="en-US" altLang="zh-CN" dirty="0"/>
          </a:p>
        </p:txBody>
      </p:sp>
      <p:pic>
        <p:nvPicPr>
          <p:cNvPr id="23" name="图片 22">
            <a:extLst>
              <a:ext uri="{FF2B5EF4-FFF2-40B4-BE49-F238E27FC236}">
                <a16:creationId xmlns:a16="http://schemas.microsoft.com/office/drawing/2014/main" id="{3D08A340-2090-1643-965F-BD4149F27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762000"/>
            <a:ext cx="5313346" cy="5658666"/>
          </a:xfrm>
          <a:prstGeom prst="rect">
            <a:avLst/>
          </a:prstGeom>
        </p:spPr>
      </p:pic>
      <p:sp>
        <p:nvSpPr>
          <p:cNvPr id="24" name="文本框 23">
            <a:extLst>
              <a:ext uri="{FF2B5EF4-FFF2-40B4-BE49-F238E27FC236}">
                <a16:creationId xmlns:a16="http://schemas.microsoft.com/office/drawing/2014/main" id="{BCD65C8E-CBED-8F4E-8559-ACC765FEF257}"/>
              </a:ext>
            </a:extLst>
          </p:cNvPr>
          <p:cNvSpPr txBox="1"/>
          <p:nvPr/>
        </p:nvSpPr>
        <p:spPr>
          <a:xfrm>
            <a:off x="6096000" y="5638800"/>
            <a:ext cx="2133600" cy="523220"/>
          </a:xfrm>
          <a:prstGeom prst="rect">
            <a:avLst/>
          </a:prstGeom>
          <a:solidFill>
            <a:schemeClr val="tx1">
              <a:lumMod val="50000"/>
              <a:lumOff val="50000"/>
            </a:schemeClr>
          </a:solidFill>
        </p:spPr>
        <p:txBody>
          <a:bodyPr wrap="square" rtlCol="0">
            <a:spAutoFit/>
          </a:bodyPr>
          <a:lstStyle/>
          <a:p>
            <a:pPr eaLnBrk="0" hangingPunct="0"/>
            <a:r>
              <a:rPr kumimoji="1" lang="zh-CN" altLang="en-US" sz="1400" b="0" dirty="0">
                <a:solidFill>
                  <a:srgbClr val="000000"/>
                </a:solidFill>
                <a:latin typeface="Verdana" panose="020B0604030504040204" pitchFamily="34" charset="0"/>
              </a:rPr>
              <a:t>混乱，无序，工作可能完成，也可能没有完成</a:t>
            </a:r>
          </a:p>
        </p:txBody>
      </p:sp>
      <p:sp>
        <p:nvSpPr>
          <p:cNvPr id="25" name="文本框 24">
            <a:extLst>
              <a:ext uri="{FF2B5EF4-FFF2-40B4-BE49-F238E27FC236}">
                <a16:creationId xmlns:a16="http://schemas.microsoft.com/office/drawing/2014/main" id="{E096BF68-8F79-1240-BC48-09A776DB7779}"/>
              </a:ext>
            </a:extLst>
          </p:cNvPr>
          <p:cNvSpPr txBox="1"/>
          <p:nvPr/>
        </p:nvSpPr>
        <p:spPr>
          <a:xfrm>
            <a:off x="6096000" y="4724400"/>
            <a:ext cx="2133600" cy="738664"/>
          </a:xfrm>
          <a:prstGeom prst="rect">
            <a:avLst/>
          </a:prstGeom>
          <a:solidFill>
            <a:srgbClr val="00B0F0"/>
          </a:solidFill>
        </p:spPr>
        <p:txBody>
          <a:bodyPr wrap="square" rtlCol="0">
            <a:spAutoFit/>
          </a:bodyPr>
          <a:lstStyle/>
          <a:p>
            <a:pPr eaLnBrk="0" hangingPunct="0"/>
            <a:r>
              <a:rPr kumimoji="1" lang="zh-CN" altLang="en-US" sz="1400" b="0" dirty="0">
                <a:solidFill>
                  <a:srgbClr val="000000"/>
                </a:solidFill>
                <a:latin typeface="Verdana" panose="020B0604030504040204" pitchFamily="34" charset="0"/>
              </a:rPr>
              <a:t>不可预测的，反应式的，工作能完成，但是经常延期、超预算</a:t>
            </a:r>
          </a:p>
        </p:txBody>
      </p:sp>
      <p:sp>
        <p:nvSpPr>
          <p:cNvPr id="26" name="文本框 25">
            <a:extLst>
              <a:ext uri="{FF2B5EF4-FFF2-40B4-BE49-F238E27FC236}">
                <a16:creationId xmlns:a16="http://schemas.microsoft.com/office/drawing/2014/main" id="{106BCCC9-0896-0E4F-A40C-C3A73F7515E4}"/>
              </a:ext>
            </a:extLst>
          </p:cNvPr>
          <p:cNvSpPr txBox="1"/>
          <p:nvPr/>
        </p:nvSpPr>
        <p:spPr>
          <a:xfrm>
            <a:off x="6096000" y="3757136"/>
            <a:ext cx="2133600" cy="738664"/>
          </a:xfrm>
          <a:prstGeom prst="rect">
            <a:avLst/>
          </a:prstGeom>
          <a:solidFill>
            <a:schemeClr val="accent5"/>
          </a:solidFill>
        </p:spPr>
        <p:txBody>
          <a:bodyPr wrap="square" rtlCol="0">
            <a:spAutoFit/>
          </a:bodyPr>
          <a:lstStyle/>
          <a:p>
            <a:pPr eaLnBrk="0" hangingPunct="0"/>
            <a:r>
              <a:rPr kumimoji="1" lang="zh-CN" altLang="en-US" sz="1400" b="0" dirty="0">
                <a:solidFill>
                  <a:srgbClr val="000000"/>
                </a:solidFill>
                <a:latin typeface="Verdana" panose="020B0604030504040204" pitchFamily="34" charset="0"/>
              </a:rPr>
              <a:t>项目级的管理，有项目计划、执行、度量和控制</a:t>
            </a:r>
          </a:p>
        </p:txBody>
      </p:sp>
      <p:sp>
        <p:nvSpPr>
          <p:cNvPr id="27" name="文本框 26">
            <a:extLst>
              <a:ext uri="{FF2B5EF4-FFF2-40B4-BE49-F238E27FC236}">
                <a16:creationId xmlns:a16="http://schemas.microsoft.com/office/drawing/2014/main" id="{C887D0D8-CE7E-E446-BF91-A69600F0B627}"/>
              </a:ext>
            </a:extLst>
          </p:cNvPr>
          <p:cNvSpPr txBox="1"/>
          <p:nvPr/>
        </p:nvSpPr>
        <p:spPr>
          <a:xfrm>
            <a:off x="6096000" y="2715161"/>
            <a:ext cx="2133600" cy="954107"/>
          </a:xfrm>
          <a:prstGeom prst="rect">
            <a:avLst/>
          </a:prstGeom>
          <a:solidFill>
            <a:srgbClr val="FF40FF"/>
          </a:solidFill>
        </p:spPr>
        <p:txBody>
          <a:bodyPr wrap="square" rtlCol="0">
            <a:spAutoFit/>
          </a:bodyPr>
          <a:lstStyle/>
          <a:p>
            <a:pPr eaLnBrk="0" hangingPunct="0"/>
            <a:r>
              <a:rPr kumimoji="1" lang="zh-CN" altLang="en-US" sz="1400" b="0" dirty="0">
                <a:solidFill>
                  <a:srgbClr val="000000"/>
                </a:solidFill>
                <a:latin typeface="Verdana" panose="020B0604030504040204" pitchFamily="34" charset="0"/>
              </a:rPr>
              <a:t>主动式的，而不是反映式的。组织级制定了标准流程，来指导项目实施</a:t>
            </a:r>
          </a:p>
        </p:txBody>
      </p:sp>
      <p:sp>
        <p:nvSpPr>
          <p:cNvPr id="28" name="文本框 27">
            <a:extLst>
              <a:ext uri="{FF2B5EF4-FFF2-40B4-BE49-F238E27FC236}">
                <a16:creationId xmlns:a16="http://schemas.microsoft.com/office/drawing/2014/main" id="{0C5FAFDA-EB83-8842-81E0-FD072C1B7BFC}"/>
              </a:ext>
            </a:extLst>
          </p:cNvPr>
          <p:cNvSpPr txBox="1"/>
          <p:nvPr/>
        </p:nvSpPr>
        <p:spPr>
          <a:xfrm>
            <a:off x="6096000" y="1955889"/>
            <a:ext cx="2133600" cy="523220"/>
          </a:xfrm>
          <a:prstGeom prst="rect">
            <a:avLst/>
          </a:prstGeom>
          <a:solidFill>
            <a:schemeClr val="accent5">
              <a:lumMod val="75000"/>
            </a:schemeClr>
          </a:solidFill>
        </p:spPr>
        <p:txBody>
          <a:bodyPr wrap="square" rtlCol="0">
            <a:spAutoFit/>
          </a:bodyPr>
          <a:lstStyle/>
          <a:p>
            <a:pPr eaLnBrk="0" hangingPunct="0"/>
            <a:r>
              <a:rPr kumimoji="1" lang="zh-CN" altLang="en-US" sz="1400" b="0" dirty="0">
                <a:solidFill>
                  <a:srgbClr val="000000"/>
                </a:solidFill>
                <a:latin typeface="Verdana" panose="020B0604030504040204" pitchFamily="34" charset="0"/>
              </a:rPr>
              <a:t>量化的管理，数据驱动，过程可控，可预测。</a:t>
            </a:r>
          </a:p>
        </p:txBody>
      </p:sp>
      <p:sp>
        <p:nvSpPr>
          <p:cNvPr id="29" name="文本框 28">
            <a:extLst>
              <a:ext uri="{FF2B5EF4-FFF2-40B4-BE49-F238E27FC236}">
                <a16:creationId xmlns:a16="http://schemas.microsoft.com/office/drawing/2014/main" id="{8AC7EFA3-186D-C74F-8687-B643AC5653E2}"/>
              </a:ext>
            </a:extLst>
          </p:cNvPr>
          <p:cNvSpPr txBox="1"/>
          <p:nvPr/>
        </p:nvSpPr>
        <p:spPr>
          <a:xfrm>
            <a:off x="6096000" y="1127125"/>
            <a:ext cx="2133600" cy="523220"/>
          </a:xfrm>
          <a:prstGeom prst="rect">
            <a:avLst/>
          </a:prstGeom>
          <a:solidFill>
            <a:srgbClr val="92D050"/>
          </a:solidFill>
        </p:spPr>
        <p:txBody>
          <a:bodyPr wrap="square" rtlCol="0">
            <a:spAutoFit/>
          </a:bodyPr>
          <a:lstStyle/>
          <a:p>
            <a:pPr eaLnBrk="0" hangingPunct="0"/>
            <a:r>
              <a:rPr kumimoji="1" lang="zh-CN" altLang="en-US" sz="1400" b="0" dirty="0">
                <a:solidFill>
                  <a:srgbClr val="000000"/>
                </a:solidFill>
                <a:latin typeface="Verdana" panose="020B0604030504040204" pitchFamily="34" charset="0"/>
              </a:rPr>
              <a:t>稳定且灵活，聚焦持续改进和革新</a:t>
            </a:r>
          </a:p>
        </p:txBody>
      </p:sp>
    </p:spTree>
    <p:extLst>
      <p:ext uri="{BB962C8B-B14F-4D97-AF65-F5344CB8AC3E}">
        <p14:creationId xmlns:p14="http://schemas.microsoft.com/office/powerpoint/2010/main" val="4217906149"/>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22" name="Rectangle 2">
            <a:extLst>
              <a:ext uri="{FF2B5EF4-FFF2-40B4-BE49-F238E27FC236}">
                <a16:creationId xmlns:a16="http://schemas.microsoft.com/office/drawing/2014/main" id="{03CB502A-41F6-5043-866D-F62838F673E0}"/>
              </a:ext>
            </a:extLst>
          </p:cNvPr>
          <p:cNvSpPr>
            <a:spLocks noGrp="1" noChangeArrowheads="1"/>
          </p:cNvSpPr>
          <p:nvPr>
            <p:ph type="title"/>
          </p:nvPr>
        </p:nvSpPr>
        <p:spPr>
          <a:xfrm>
            <a:off x="457200" y="228600"/>
            <a:ext cx="7924800" cy="506413"/>
          </a:xfrm>
        </p:spPr>
        <p:txBody>
          <a:bodyPr/>
          <a:lstStyle/>
          <a:p>
            <a:pPr eaLnBrk="1" hangingPunct="1">
              <a:lnSpc>
                <a:spcPct val="90000"/>
              </a:lnSpc>
            </a:pPr>
            <a:r>
              <a:rPr kumimoji="0" lang="en-US" altLang="zh-CN" sz="3000">
                <a:latin typeface="宋体" panose="02010600030101010101" pitchFamily="2" charset="-122"/>
              </a:rPr>
              <a:t>CMMI</a:t>
            </a:r>
            <a:r>
              <a:rPr kumimoji="0" lang="zh-CN" altLang="en-US" sz="3000">
                <a:latin typeface="宋体" panose="02010600030101010101" pitchFamily="2" charset="-122"/>
              </a:rPr>
              <a:t>提供了一个软件企业不断成熟的框架</a:t>
            </a:r>
          </a:p>
        </p:txBody>
      </p:sp>
      <p:sp>
        <p:nvSpPr>
          <p:cNvPr id="696323" name="Rectangle 3">
            <a:extLst>
              <a:ext uri="{FF2B5EF4-FFF2-40B4-BE49-F238E27FC236}">
                <a16:creationId xmlns:a16="http://schemas.microsoft.com/office/drawing/2014/main" id="{6A2CCB9E-9DD6-264B-8492-207CE42FEAA0}"/>
              </a:ext>
            </a:extLst>
          </p:cNvPr>
          <p:cNvSpPr>
            <a:spLocks noGrp="1" noChangeArrowheads="1"/>
          </p:cNvSpPr>
          <p:nvPr>
            <p:ph idx="1"/>
          </p:nvPr>
        </p:nvSpPr>
        <p:spPr>
          <a:xfrm>
            <a:off x="990600" y="1143000"/>
            <a:ext cx="7772400" cy="4724400"/>
          </a:xfrm>
        </p:spPr>
        <p:txBody>
          <a:bodyPr/>
          <a:lstStyle/>
          <a:p>
            <a:pPr eaLnBrk="1" hangingPunct="1">
              <a:lnSpc>
                <a:spcPct val="145000"/>
              </a:lnSpc>
            </a:pPr>
            <a:r>
              <a:rPr kumimoji="0" lang="en-US" altLang="zh-CN" sz="2400" b="1" dirty="0">
                <a:latin typeface="宋体" panose="02010600030101010101" pitchFamily="2" charset="-122"/>
              </a:rPr>
              <a:t>2</a:t>
            </a:r>
            <a:r>
              <a:rPr kumimoji="0" lang="zh-CN" altLang="en-US" sz="2400" b="1" dirty="0">
                <a:latin typeface="宋体" panose="02010600030101010101" pitchFamily="2" charset="-122"/>
              </a:rPr>
              <a:t>级是解决质量管理体系从无到有的问题，使软件</a:t>
            </a:r>
            <a:r>
              <a:rPr kumimoji="0" lang="zh-CN" altLang="en-US" sz="2400" b="1" dirty="0">
                <a:solidFill>
                  <a:srgbClr val="FF0066"/>
                </a:solidFill>
                <a:latin typeface="宋体" panose="02010600030101010101" pitchFamily="2" charset="-122"/>
              </a:rPr>
              <a:t>项目的基本管理可以重复</a:t>
            </a:r>
            <a:r>
              <a:rPr kumimoji="0" lang="zh-CN" altLang="en-US" sz="2400" b="1" dirty="0">
                <a:latin typeface="宋体" panose="02010600030101010101" pitchFamily="2" charset="-122"/>
              </a:rPr>
              <a:t>；</a:t>
            </a:r>
          </a:p>
          <a:p>
            <a:pPr eaLnBrk="1" hangingPunct="1">
              <a:lnSpc>
                <a:spcPct val="145000"/>
              </a:lnSpc>
            </a:pPr>
            <a:r>
              <a:rPr kumimoji="0" lang="en-US" altLang="zh-CN" sz="2400" b="1" dirty="0">
                <a:latin typeface="宋体" panose="02010600030101010101" pitchFamily="2" charset="-122"/>
              </a:rPr>
              <a:t>3</a:t>
            </a:r>
            <a:r>
              <a:rPr kumimoji="0" lang="zh-CN" altLang="en-US" sz="2400" b="1" dirty="0">
                <a:latin typeface="宋体" panose="02010600030101010101" pitchFamily="2" charset="-122"/>
              </a:rPr>
              <a:t>级是从特殊到一般的过程，</a:t>
            </a:r>
            <a:r>
              <a:rPr kumimoji="0" lang="zh-CN" altLang="en-US" sz="2400" b="1" dirty="0">
                <a:solidFill>
                  <a:srgbClr val="FF0066"/>
                </a:solidFill>
                <a:latin typeface="宋体" panose="02010600030101010101" pitchFamily="2" charset="-122"/>
              </a:rPr>
              <a:t>从基本的项目级管理提升到组织级管理；</a:t>
            </a:r>
          </a:p>
          <a:p>
            <a:pPr eaLnBrk="1" hangingPunct="1">
              <a:lnSpc>
                <a:spcPct val="145000"/>
              </a:lnSpc>
            </a:pPr>
            <a:r>
              <a:rPr kumimoji="0" lang="en-US" altLang="zh-CN" sz="2400" b="1" dirty="0">
                <a:latin typeface="宋体" panose="02010600030101010101" pitchFamily="2" charset="-122"/>
              </a:rPr>
              <a:t>4</a:t>
            </a:r>
            <a:r>
              <a:rPr kumimoji="0" lang="zh-CN" altLang="en-US" sz="2400" b="1" dirty="0">
                <a:latin typeface="宋体" panose="02010600030101010101" pitchFamily="2" charset="-122"/>
              </a:rPr>
              <a:t>级是</a:t>
            </a:r>
            <a:r>
              <a:rPr kumimoji="0" lang="zh-CN" altLang="en-US" sz="2400" b="1" dirty="0">
                <a:solidFill>
                  <a:srgbClr val="FF0066"/>
                </a:solidFill>
                <a:latin typeface="宋体" panose="02010600030101010101" pitchFamily="2" charset="-122"/>
              </a:rPr>
              <a:t>从定性管理到定量管理</a:t>
            </a:r>
            <a:r>
              <a:rPr kumimoji="0" lang="zh-CN" altLang="en-US" sz="2400" b="1" dirty="0">
                <a:latin typeface="宋体" panose="02010600030101010101" pitchFamily="2" charset="-122"/>
              </a:rPr>
              <a:t>的过程，通过定量控制达到结果可预测；</a:t>
            </a:r>
          </a:p>
          <a:p>
            <a:pPr eaLnBrk="1" hangingPunct="1">
              <a:lnSpc>
                <a:spcPct val="145000"/>
              </a:lnSpc>
            </a:pPr>
            <a:r>
              <a:rPr kumimoji="0" lang="en-US" altLang="zh-CN" sz="2400" b="1" dirty="0">
                <a:latin typeface="宋体" panose="02010600030101010101" pitchFamily="2" charset="-122"/>
              </a:rPr>
              <a:t>5</a:t>
            </a:r>
            <a:r>
              <a:rPr kumimoji="0" lang="zh-CN" altLang="en-US" sz="2400" b="1" dirty="0">
                <a:latin typeface="宋体" panose="02010600030101010101" pitchFamily="2" charset="-122"/>
              </a:rPr>
              <a:t>级是</a:t>
            </a:r>
            <a:r>
              <a:rPr kumimoji="0" lang="zh-CN" altLang="en-US" sz="2400" b="1" dirty="0">
                <a:solidFill>
                  <a:srgbClr val="FF0066"/>
                </a:solidFill>
                <a:latin typeface="宋体" panose="02010600030101010101" pitchFamily="2" charset="-122"/>
              </a:rPr>
              <a:t>优化的过程</a:t>
            </a:r>
            <a:r>
              <a:rPr kumimoji="0" lang="zh-CN" altLang="en-US" sz="2400" b="1" dirty="0">
                <a:latin typeface="宋体" panose="02010600030101010101" pitchFamily="2" charset="-122"/>
              </a:rPr>
              <a:t>，解决技术和过程的更新，使质量管理体系持续改进和提高。</a:t>
            </a:r>
          </a:p>
        </p:txBody>
      </p:sp>
    </p:spTree>
    <p:extLst>
      <p:ext uri="{BB962C8B-B14F-4D97-AF65-F5344CB8AC3E}">
        <p14:creationId xmlns:p14="http://schemas.microsoft.com/office/powerpoint/2010/main" val="4090372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696322"/>
                                        </p:tgtEl>
                                        <p:attrNameLst>
                                          <p:attrName>style.visibility</p:attrName>
                                        </p:attrNameLst>
                                      </p:cBhvr>
                                      <p:to>
                                        <p:strVal val="visible"/>
                                      </p:to>
                                    </p:set>
                                    <p:anim calcmode="lin" valueType="num">
                                      <p:cBhvr>
                                        <p:cTn id="7" dur="1000" fill="hold"/>
                                        <p:tgtEl>
                                          <p:spTgt spid="696322"/>
                                        </p:tgtEl>
                                        <p:attrNameLst>
                                          <p:attrName>ppt_w</p:attrName>
                                        </p:attrNameLst>
                                      </p:cBhvr>
                                      <p:tavLst>
                                        <p:tav tm="0">
                                          <p:val>
                                            <p:fltVal val="0"/>
                                          </p:val>
                                        </p:tav>
                                        <p:tav tm="100000">
                                          <p:val>
                                            <p:strVal val="#ppt_w"/>
                                          </p:val>
                                        </p:tav>
                                      </p:tavLst>
                                    </p:anim>
                                    <p:anim calcmode="lin" valueType="num">
                                      <p:cBhvr>
                                        <p:cTn id="8" dur="1000" fill="hold"/>
                                        <p:tgtEl>
                                          <p:spTgt spid="696322"/>
                                        </p:tgtEl>
                                        <p:attrNameLst>
                                          <p:attrName>ppt_h</p:attrName>
                                        </p:attrNameLst>
                                      </p:cBhvr>
                                      <p:tavLst>
                                        <p:tav tm="0">
                                          <p:val>
                                            <p:fltVal val="0"/>
                                          </p:val>
                                        </p:tav>
                                        <p:tav tm="100000">
                                          <p:val>
                                            <p:strVal val="#ppt_h"/>
                                          </p:val>
                                        </p:tav>
                                      </p:tavLst>
                                    </p:anim>
                                    <p:anim calcmode="lin" valueType="num">
                                      <p:cBhvr>
                                        <p:cTn id="9" dur="1000" fill="hold"/>
                                        <p:tgtEl>
                                          <p:spTgt spid="69632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9632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696323">
                                            <p:txEl>
                                              <p:pRg st="0" end="0"/>
                                            </p:txEl>
                                          </p:spTgt>
                                        </p:tgtEl>
                                        <p:attrNameLst>
                                          <p:attrName>style.visibility</p:attrName>
                                        </p:attrNameLst>
                                      </p:cBhvr>
                                      <p:to>
                                        <p:strVal val="visible"/>
                                      </p:to>
                                    </p:set>
                                    <p:animEffect transition="in" filter="slide(fromTop)">
                                      <p:cBhvr>
                                        <p:cTn id="15" dur="500"/>
                                        <p:tgtEl>
                                          <p:spTgt spid="696323">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1" fill="hold" grpId="0" nodeType="clickEffect">
                                  <p:stCondLst>
                                    <p:cond delay="0"/>
                                  </p:stCondLst>
                                  <p:childTnLst>
                                    <p:set>
                                      <p:cBhvr>
                                        <p:cTn id="19" dur="1" fill="hold">
                                          <p:stCondLst>
                                            <p:cond delay="0"/>
                                          </p:stCondLst>
                                        </p:cTn>
                                        <p:tgtEl>
                                          <p:spTgt spid="696323">
                                            <p:txEl>
                                              <p:pRg st="1" end="1"/>
                                            </p:txEl>
                                          </p:spTgt>
                                        </p:tgtEl>
                                        <p:attrNameLst>
                                          <p:attrName>style.visibility</p:attrName>
                                        </p:attrNameLst>
                                      </p:cBhvr>
                                      <p:to>
                                        <p:strVal val="visible"/>
                                      </p:to>
                                    </p:set>
                                    <p:animEffect transition="in" filter="slide(fromTop)">
                                      <p:cBhvr>
                                        <p:cTn id="20" dur="500"/>
                                        <p:tgtEl>
                                          <p:spTgt spid="696323">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696323">
                                            <p:txEl>
                                              <p:pRg st="2" end="2"/>
                                            </p:txEl>
                                          </p:spTgt>
                                        </p:tgtEl>
                                        <p:attrNameLst>
                                          <p:attrName>style.visibility</p:attrName>
                                        </p:attrNameLst>
                                      </p:cBhvr>
                                      <p:to>
                                        <p:strVal val="visible"/>
                                      </p:to>
                                    </p:set>
                                    <p:animEffect transition="in" filter="slide(fromTop)">
                                      <p:cBhvr>
                                        <p:cTn id="25" dur="500"/>
                                        <p:tgtEl>
                                          <p:spTgt spid="696323">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1" fill="hold" grpId="0" nodeType="clickEffect">
                                  <p:stCondLst>
                                    <p:cond delay="0"/>
                                  </p:stCondLst>
                                  <p:childTnLst>
                                    <p:set>
                                      <p:cBhvr>
                                        <p:cTn id="29" dur="1" fill="hold">
                                          <p:stCondLst>
                                            <p:cond delay="0"/>
                                          </p:stCondLst>
                                        </p:cTn>
                                        <p:tgtEl>
                                          <p:spTgt spid="696323">
                                            <p:txEl>
                                              <p:pRg st="3" end="3"/>
                                            </p:txEl>
                                          </p:spTgt>
                                        </p:tgtEl>
                                        <p:attrNameLst>
                                          <p:attrName>style.visibility</p:attrName>
                                        </p:attrNameLst>
                                      </p:cBhvr>
                                      <p:to>
                                        <p:strVal val="visible"/>
                                      </p:to>
                                    </p:set>
                                    <p:animEffect transition="in" filter="slide(fromTop)">
                                      <p:cBhvr>
                                        <p:cTn id="30" dur="500"/>
                                        <p:tgtEl>
                                          <p:spTgt spid="6963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22" grpId="0" autoUpdateAnimBg="0"/>
      <p:bldP spid="696323"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7346" name="Rectangle 2">
            <a:extLst>
              <a:ext uri="{FF2B5EF4-FFF2-40B4-BE49-F238E27FC236}">
                <a16:creationId xmlns:a16="http://schemas.microsoft.com/office/drawing/2014/main" id="{ED75AE42-4E00-8340-AEB4-136DBFE2C1AD}"/>
              </a:ext>
            </a:extLst>
          </p:cNvPr>
          <p:cNvSpPr>
            <a:spLocks noGrp="1" noChangeArrowheads="1"/>
          </p:cNvSpPr>
          <p:nvPr>
            <p:ph type="title"/>
          </p:nvPr>
        </p:nvSpPr>
        <p:spPr>
          <a:xfrm>
            <a:off x="228600" y="38100"/>
            <a:ext cx="7102475" cy="762000"/>
          </a:xfrm>
        </p:spPr>
        <p:txBody>
          <a:bodyPr>
            <a:spAutoFit/>
          </a:bodyPr>
          <a:lstStyle/>
          <a:p>
            <a:pPr eaLnBrk="1" hangingPunct="1"/>
            <a:r>
              <a:rPr kumimoji="0" lang="zh-CN" altLang="en-US" dirty="0"/>
              <a:t>随着成熟度的提高</a:t>
            </a:r>
          </a:p>
        </p:txBody>
      </p:sp>
      <p:sp>
        <p:nvSpPr>
          <p:cNvPr id="697347" name="Rectangle 3">
            <a:extLst>
              <a:ext uri="{FF2B5EF4-FFF2-40B4-BE49-F238E27FC236}">
                <a16:creationId xmlns:a16="http://schemas.microsoft.com/office/drawing/2014/main" id="{524EF951-1E70-354E-9775-C7C97E520E84}"/>
              </a:ext>
            </a:extLst>
          </p:cNvPr>
          <p:cNvSpPr>
            <a:spLocks noGrp="1" noChangeArrowheads="1"/>
          </p:cNvSpPr>
          <p:nvPr>
            <p:ph idx="1"/>
          </p:nvPr>
        </p:nvSpPr>
        <p:spPr>
          <a:xfrm>
            <a:off x="304800" y="1219200"/>
            <a:ext cx="8540750" cy="5181600"/>
          </a:xfrm>
        </p:spPr>
        <p:txBody>
          <a:bodyPr/>
          <a:lstStyle/>
          <a:p>
            <a:pPr eaLnBrk="1" hangingPunct="1">
              <a:lnSpc>
                <a:spcPct val="135000"/>
              </a:lnSpc>
            </a:pPr>
            <a:r>
              <a:rPr kumimoji="0" lang="zh-CN" altLang="en-US" sz="2400" dirty="0"/>
              <a:t>一个组织的软件过程能力成熟度能帮助预测一个项目达到其目标的能力。在预定目标方面能观察到三个改进   </a:t>
            </a:r>
          </a:p>
          <a:p>
            <a:pPr eaLnBrk="1" hangingPunct="1">
              <a:lnSpc>
                <a:spcPct val="135000"/>
              </a:lnSpc>
              <a:buFont typeface="Wingdings" pitchFamily="2" charset="2"/>
              <a:buNone/>
            </a:pPr>
            <a:r>
              <a:rPr kumimoji="0" lang="zh-CN" altLang="en-US" sz="2400" dirty="0"/>
              <a:t>   </a:t>
            </a:r>
            <a:r>
              <a:rPr kumimoji="0" lang="en-US" altLang="zh-CN" sz="2400" dirty="0"/>
              <a:t>-</a:t>
            </a:r>
            <a:r>
              <a:rPr kumimoji="0" lang="zh-CN" altLang="en-US" sz="2400" dirty="0"/>
              <a:t>所有项目的预定目标结果与实际结果的差异减少</a:t>
            </a:r>
            <a:r>
              <a:rPr kumimoji="0" lang="zh-CN" altLang="en-US" sz="2400" dirty="0">
                <a:solidFill>
                  <a:srgbClr val="FF0066"/>
                </a:solidFill>
              </a:rPr>
              <a:t>（稳定性）</a:t>
            </a:r>
          </a:p>
          <a:p>
            <a:pPr eaLnBrk="1" hangingPunct="1">
              <a:lnSpc>
                <a:spcPct val="135000"/>
              </a:lnSpc>
              <a:buFont typeface="Wingdings" pitchFamily="2" charset="2"/>
              <a:buNone/>
            </a:pPr>
            <a:r>
              <a:rPr kumimoji="0" lang="zh-CN" altLang="en-US" sz="2400" dirty="0"/>
              <a:t>   </a:t>
            </a:r>
            <a:r>
              <a:rPr kumimoji="0" lang="en-US" altLang="zh-CN" sz="2400" dirty="0"/>
              <a:t>-</a:t>
            </a:r>
            <a:r>
              <a:rPr kumimoji="0" lang="zh-CN" altLang="en-US" sz="2400" dirty="0"/>
              <a:t>实际结果与预定目标结果的偏差范围减小</a:t>
            </a:r>
            <a:r>
              <a:rPr kumimoji="0" lang="zh-CN" altLang="en-US" sz="2400" dirty="0">
                <a:solidFill>
                  <a:srgbClr val="FF0066"/>
                </a:solidFill>
              </a:rPr>
              <a:t>（预测性）</a:t>
            </a:r>
          </a:p>
          <a:p>
            <a:pPr eaLnBrk="1" hangingPunct="1">
              <a:lnSpc>
                <a:spcPct val="135000"/>
              </a:lnSpc>
              <a:buFont typeface="Wingdings" pitchFamily="2" charset="2"/>
              <a:buNone/>
            </a:pPr>
            <a:r>
              <a:rPr kumimoji="0" lang="zh-CN" altLang="en-US" sz="2400" dirty="0"/>
              <a:t>   </a:t>
            </a:r>
            <a:r>
              <a:rPr kumimoji="0" lang="en-US" altLang="zh-CN" sz="2400" dirty="0"/>
              <a:t>-</a:t>
            </a:r>
            <a:r>
              <a:rPr kumimoji="0" lang="zh-CN" altLang="en-US" sz="2400" dirty="0"/>
              <a:t>预期目标结果得到改善</a:t>
            </a:r>
            <a:r>
              <a:rPr kumimoji="0" lang="zh-CN" altLang="en-US" sz="2400" dirty="0">
                <a:solidFill>
                  <a:srgbClr val="FF0066"/>
                </a:solidFill>
              </a:rPr>
              <a:t>（质量提高）</a:t>
            </a:r>
          </a:p>
          <a:p>
            <a:pPr eaLnBrk="1" hangingPunct="1">
              <a:lnSpc>
                <a:spcPct val="135000"/>
              </a:lnSpc>
            </a:pPr>
            <a:r>
              <a:rPr kumimoji="0" lang="zh-CN" altLang="en-US" sz="2400" dirty="0"/>
              <a:t>可视性提高</a:t>
            </a:r>
          </a:p>
          <a:p>
            <a:pPr eaLnBrk="1" hangingPunct="1">
              <a:lnSpc>
                <a:spcPct val="135000"/>
              </a:lnSpc>
            </a:pPr>
            <a:endParaRPr kumimoji="0" lang="en-US" altLang="zh-CN" sz="2400" dirty="0"/>
          </a:p>
        </p:txBody>
      </p:sp>
    </p:spTree>
    <p:extLst>
      <p:ext uri="{BB962C8B-B14F-4D97-AF65-F5344CB8AC3E}">
        <p14:creationId xmlns:p14="http://schemas.microsoft.com/office/powerpoint/2010/main" val="4193854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97346"/>
                                        </p:tgtEl>
                                        <p:attrNameLst>
                                          <p:attrName>style.visibility</p:attrName>
                                        </p:attrNameLst>
                                      </p:cBhvr>
                                      <p:to>
                                        <p:strVal val="visible"/>
                                      </p:to>
                                    </p:set>
                                    <p:animEffect transition="in" filter="wipe(up)">
                                      <p:cBhvr>
                                        <p:cTn id="7" dur="500"/>
                                        <p:tgtEl>
                                          <p:spTgt spid="697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697347">
                                            <p:txEl>
                                              <p:pRg st="0" end="0"/>
                                            </p:txEl>
                                          </p:spTgt>
                                        </p:tgtEl>
                                        <p:attrNameLst>
                                          <p:attrName>style.visibility</p:attrName>
                                        </p:attrNameLst>
                                      </p:cBhvr>
                                      <p:to>
                                        <p:strVal val="visible"/>
                                      </p:to>
                                    </p:set>
                                    <p:animEffect transition="in" filter="wipe(right)">
                                      <p:cBhvr>
                                        <p:cTn id="12" dur="500"/>
                                        <p:tgtEl>
                                          <p:spTgt spid="6973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697347">
                                            <p:txEl>
                                              <p:pRg st="1" end="1"/>
                                            </p:txEl>
                                          </p:spTgt>
                                        </p:tgtEl>
                                        <p:attrNameLst>
                                          <p:attrName>style.visibility</p:attrName>
                                        </p:attrNameLst>
                                      </p:cBhvr>
                                      <p:to>
                                        <p:strVal val="visible"/>
                                      </p:to>
                                    </p:set>
                                    <p:animEffect transition="in" filter="wipe(right)">
                                      <p:cBhvr>
                                        <p:cTn id="17" dur="500"/>
                                        <p:tgtEl>
                                          <p:spTgt spid="6973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697347">
                                            <p:txEl>
                                              <p:pRg st="2" end="2"/>
                                            </p:txEl>
                                          </p:spTgt>
                                        </p:tgtEl>
                                        <p:attrNameLst>
                                          <p:attrName>style.visibility</p:attrName>
                                        </p:attrNameLst>
                                      </p:cBhvr>
                                      <p:to>
                                        <p:strVal val="visible"/>
                                      </p:to>
                                    </p:set>
                                    <p:animEffect transition="in" filter="wipe(right)">
                                      <p:cBhvr>
                                        <p:cTn id="22" dur="500"/>
                                        <p:tgtEl>
                                          <p:spTgt spid="69734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697347">
                                            <p:txEl>
                                              <p:pRg st="3" end="3"/>
                                            </p:txEl>
                                          </p:spTgt>
                                        </p:tgtEl>
                                        <p:attrNameLst>
                                          <p:attrName>style.visibility</p:attrName>
                                        </p:attrNameLst>
                                      </p:cBhvr>
                                      <p:to>
                                        <p:strVal val="visible"/>
                                      </p:to>
                                    </p:set>
                                    <p:animEffect transition="in" filter="wipe(right)">
                                      <p:cBhvr>
                                        <p:cTn id="27" dur="500"/>
                                        <p:tgtEl>
                                          <p:spTgt spid="69734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697347">
                                            <p:txEl>
                                              <p:pRg st="4" end="4"/>
                                            </p:txEl>
                                          </p:spTgt>
                                        </p:tgtEl>
                                        <p:attrNameLst>
                                          <p:attrName>style.visibility</p:attrName>
                                        </p:attrNameLst>
                                      </p:cBhvr>
                                      <p:to>
                                        <p:strVal val="visible"/>
                                      </p:to>
                                    </p:set>
                                    <p:animEffect transition="in" filter="wipe(right)">
                                      <p:cBhvr>
                                        <p:cTn id="32" dur="500"/>
                                        <p:tgtEl>
                                          <p:spTgt spid="6973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6" grpId="0" autoUpdateAnimBg="0"/>
      <p:bldP spid="69734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EBACD178-0586-894E-9F8F-B8587D8163C2}"/>
              </a:ext>
            </a:extLst>
          </p:cNvPr>
          <p:cNvSpPr>
            <a:spLocks noGrp="1" noChangeArrowheads="1"/>
          </p:cNvSpPr>
          <p:nvPr>
            <p:ph type="title"/>
          </p:nvPr>
        </p:nvSpPr>
        <p:spPr/>
        <p:txBody>
          <a:bodyPr/>
          <a:lstStyle/>
          <a:p>
            <a:pPr eaLnBrk="1" hangingPunct="1"/>
            <a:r>
              <a:rPr kumimoji="0" lang="en-US" altLang="zh-CN"/>
              <a:t>Overview</a:t>
            </a:r>
          </a:p>
        </p:txBody>
      </p:sp>
      <p:sp>
        <p:nvSpPr>
          <p:cNvPr id="8194" name="Rectangle 3">
            <a:extLst>
              <a:ext uri="{FF2B5EF4-FFF2-40B4-BE49-F238E27FC236}">
                <a16:creationId xmlns:a16="http://schemas.microsoft.com/office/drawing/2014/main" id="{E7DEF0E3-955B-CB4C-8D26-20E63C880FAC}"/>
              </a:ext>
            </a:extLst>
          </p:cNvPr>
          <p:cNvSpPr>
            <a:spLocks noGrp="1" noChangeArrowheads="1"/>
          </p:cNvSpPr>
          <p:nvPr>
            <p:ph idx="1"/>
          </p:nvPr>
        </p:nvSpPr>
        <p:spPr>
          <a:xfrm>
            <a:off x="838200" y="1524000"/>
            <a:ext cx="7691438" cy="3756025"/>
          </a:xfrm>
        </p:spPr>
        <p:txBody>
          <a:bodyPr/>
          <a:lstStyle/>
          <a:p>
            <a:pPr marL="571500" indent="-571500" eaLnBrk="1" hangingPunct="1"/>
            <a:r>
              <a:rPr kumimoji="0" lang="en-US" altLang="zh-CN" dirty="0"/>
              <a:t>CMMI</a:t>
            </a:r>
            <a:r>
              <a:rPr kumimoji="0" lang="zh-CN" altLang="en-US" dirty="0"/>
              <a:t>概述</a:t>
            </a:r>
            <a:endParaRPr kumimoji="0" lang="en-US" altLang="zh-CN" dirty="0"/>
          </a:p>
          <a:p>
            <a:pPr marL="571500" indent="-571500" eaLnBrk="1" hangingPunct="1"/>
            <a:r>
              <a:rPr kumimoji="0" lang="zh-CN" altLang="en-US" dirty="0">
                <a:solidFill>
                  <a:srgbClr val="FF0066"/>
                </a:solidFill>
              </a:rPr>
              <a:t>过程改进的好处</a:t>
            </a:r>
          </a:p>
          <a:p>
            <a:pPr marL="571500" indent="-571500" eaLnBrk="1" hangingPunct="1"/>
            <a:r>
              <a:rPr kumimoji="0" lang="zh-CN" altLang="en-US" dirty="0"/>
              <a:t>评估准备</a:t>
            </a:r>
            <a:endParaRPr kumimoji="0" lang="en-US" altLang="zh-CN" dirty="0"/>
          </a:p>
          <a:p>
            <a:pPr marL="571500" indent="-571500" eaLnBrk="1" hangingPunct="1"/>
            <a:r>
              <a:rPr kumimoji="0" lang="zh-CN" altLang="en-US" dirty="0"/>
              <a:t>各角色与实践域培训</a:t>
            </a:r>
            <a:endParaRPr kumimoji="0" lang="en-US" altLang="zh-CN" dirty="0"/>
          </a:p>
          <a:p>
            <a:pPr marL="571500" indent="-571500" eaLnBrk="1" hangingPunct="1"/>
            <a:endParaRPr kumimoji="0" lang="en-US" altLang="zh-CN" dirty="0"/>
          </a:p>
          <a:p>
            <a:pPr marL="571500" indent="-571500" eaLnBrk="1" hangingPunct="1"/>
            <a:endParaRPr kumimoji="0" lang="zh-CN" altLang="en-US" sz="2700" dirty="0"/>
          </a:p>
          <a:p>
            <a:pPr marL="571500" indent="-571500" eaLnBrk="1" hangingPunct="1">
              <a:lnSpc>
                <a:spcPct val="140000"/>
              </a:lnSpc>
              <a:buFont typeface="Wingdings" pitchFamily="2" charset="2"/>
              <a:buNone/>
            </a:pPr>
            <a:endParaRPr kumimoji="0" lang="en-US" altLang="zh-CN" sz="2700" dirty="0"/>
          </a:p>
        </p:txBody>
      </p:sp>
    </p:spTree>
    <p:extLst>
      <p:ext uri="{BB962C8B-B14F-4D97-AF65-F5344CB8AC3E}">
        <p14:creationId xmlns:p14="http://schemas.microsoft.com/office/powerpoint/2010/main" val="4002298087"/>
      </p:ext>
    </p:extLst>
  </p:cSld>
  <p:clrMapOvr>
    <a:masterClrMapping/>
  </p:clrMapOvr>
  <p:transition advTm="3120">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1EE5DC02-BE52-174E-8ADB-5481196608F6}"/>
              </a:ext>
            </a:extLst>
          </p:cNvPr>
          <p:cNvSpPr>
            <a:spLocks noGrp="1" noChangeArrowheads="1"/>
          </p:cNvSpPr>
          <p:nvPr>
            <p:ph type="title"/>
          </p:nvPr>
        </p:nvSpPr>
        <p:spPr>
          <a:xfrm>
            <a:off x="685800" y="228600"/>
            <a:ext cx="7999413" cy="528638"/>
          </a:xfrm>
        </p:spPr>
        <p:txBody>
          <a:bodyPr/>
          <a:lstStyle/>
          <a:p>
            <a:pPr eaLnBrk="1" hangingPunct="1"/>
            <a:r>
              <a:rPr kumimoji="0" lang="zh-CN" altLang="en-US" dirty="0"/>
              <a:t>过程改进的好处</a:t>
            </a:r>
          </a:p>
        </p:txBody>
      </p:sp>
      <p:sp>
        <p:nvSpPr>
          <p:cNvPr id="51202" name="Rectangle 3">
            <a:extLst>
              <a:ext uri="{FF2B5EF4-FFF2-40B4-BE49-F238E27FC236}">
                <a16:creationId xmlns:a16="http://schemas.microsoft.com/office/drawing/2014/main" id="{D6CBC31B-D9F1-8940-9862-F748F940A5FD}"/>
              </a:ext>
            </a:extLst>
          </p:cNvPr>
          <p:cNvSpPr>
            <a:spLocks noGrp="1" noChangeArrowheads="1"/>
          </p:cNvSpPr>
          <p:nvPr>
            <p:ph idx="1"/>
          </p:nvPr>
        </p:nvSpPr>
        <p:spPr>
          <a:xfrm>
            <a:off x="463550" y="1143000"/>
            <a:ext cx="8228013" cy="4132263"/>
          </a:xfrm>
        </p:spPr>
        <p:txBody>
          <a:bodyPr/>
          <a:lstStyle/>
          <a:p>
            <a:pPr eaLnBrk="1" hangingPunct="1"/>
            <a:r>
              <a:rPr kumimoji="0" lang="zh-CN" altLang="en-US" sz="3200" dirty="0"/>
              <a:t>过程改进的好处主要有以下八大类：</a:t>
            </a:r>
          </a:p>
          <a:p>
            <a:pPr lvl="1" eaLnBrk="1" hangingPunct="1">
              <a:buClr>
                <a:schemeClr val="tx1"/>
              </a:buClr>
            </a:pPr>
            <a:r>
              <a:rPr kumimoji="0" lang="zh-CN" altLang="en-US" dirty="0"/>
              <a:t>改进进度和预算的可预测性</a:t>
            </a:r>
          </a:p>
          <a:p>
            <a:pPr lvl="1" eaLnBrk="1" hangingPunct="1">
              <a:buClr>
                <a:schemeClr val="tx1"/>
              </a:buClr>
            </a:pPr>
            <a:r>
              <a:rPr kumimoji="0" lang="zh-CN" altLang="en-US" dirty="0"/>
              <a:t>改进周期时间</a:t>
            </a:r>
          </a:p>
          <a:p>
            <a:pPr lvl="1" eaLnBrk="1" hangingPunct="1">
              <a:buClr>
                <a:schemeClr val="tx1"/>
              </a:buClr>
            </a:pPr>
            <a:r>
              <a:rPr kumimoji="0" lang="zh-CN" altLang="en-US" dirty="0"/>
              <a:t>提高生产效率</a:t>
            </a:r>
          </a:p>
          <a:p>
            <a:pPr lvl="1" eaLnBrk="1" hangingPunct="1">
              <a:buClr>
                <a:schemeClr val="tx1"/>
              </a:buClr>
            </a:pPr>
            <a:r>
              <a:rPr kumimoji="0" lang="zh-CN" altLang="en-US" dirty="0">
                <a:solidFill>
                  <a:srgbClr val="FF0066"/>
                </a:solidFill>
              </a:rPr>
              <a:t>改进质量（用缺陷来度量）</a:t>
            </a:r>
            <a:endParaRPr kumimoji="0" lang="en-US" altLang="zh-CN" dirty="0">
              <a:solidFill>
                <a:srgbClr val="FF0066"/>
              </a:solidFill>
            </a:endParaRPr>
          </a:p>
          <a:p>
            <a:pPr lvl="1" eaLnBrk="1" hangingPunct="1">
              <a:buClr>
                <a:schemeClr val="tx1"/>
              </a:buClr>
            </a:pPr>
            <a:r>
              <a:rPr kumimoji="0" lang="zh-CN" altLang="en-US" dirty="0"/>
              <a:t>提高客户满意度</a:t>
            </a:r>
            <a:endParaRPr kumimoji="0" lang="en-US" altLang="zh-CN" dirty="0"/>
          </a:p>
          <a:p>
            <a:pPr lvl="1" eaLnBrk="1" hangingPunct="1">
              <a:buClr>
                <a:schemeClr val="tx1"/>
              </a:buClr>
            </a:pPr>
            <a:r>
              <a:rPr kumimoji="0" lang="zh-CN" altLang="en-US" dirty="0"/>
              <a:t>提高员工士气</a:t>
            </a:r>
            <a:endParaRPr kumimoji="0" lang="en-US" altLang="zh-CN" dirty="0"/>
          </a:p>
          <a:p>
            <a:pPr lvl="1" eaLnBrk="1" hangingPunct="1">
              <a:buClr>
                <a:schemeClr val="tx1"/>
              </a:buClr>
            </a:pPr>
            <a:r>
              <a:rPr kumimoji="0" lang="zh-CN" altLang="en-US" dirty="0"/>
              <a:t>提高投资回报率（</a:t>
            </a:r>
            <a:r>
              <a:rPr kumimoji="0" lang="en-US" altLang="zh-CN" dirty="0"/>
              <a:t>ROI</a:t>
            </a:r>
            <a:r>
              <a:rPr kumimoji="0" lang="zh-CN" altLang="en-US" dirty="0"/>
              <a:t>）</a:t>
            </a:r>
          </a:p>
          <a:p>
            <a:pPr lvl="1" eaLnBrk="1" hangingPunct="1">
              <a:buClr>
                <a:schemeClr val="tx1"/>
              </a:buClr>
            </a:pPr>
            <a:r>
              <a:rPr kumimoji="0" lang="zh-CN" altLang="en-US" dirty="0"/>
              <a:t>降低质量成本</a:t>
            </a:r>
          </a:p>
          <a:p>
            <a:pPr lvl="1" eaLnBrk="1" hangingPunct="1">
              <a:buClr>
                <a:schemeClr val="tx1"/>
              </a:buClr>
              <a:buFont typeface="Wingdings" pitchFamily="2" charset="2"/>
              <a:buNone/>
            </a:pPr>
            <a:r>
              <a:rPr kumimoji="0" lang="zh-CN" altLang="en-US" b="1" dirty="0">
                <a:solidFill>
                  <a:srgbClr val="FF0066"/>
                </a:solidFill>
              </a:rPr>
              <a:t>规范企业的管理，建立切实可行的研发管理体系</a:t>
            </a:r>
          </a:p>
          <a:p>
            <a:pPr eaLnBrk="1" hangingPunct="1"/>
            <a:endParaRPr kumimoji="0" lang="en-US" altLang="zh-CN" dirty="0"/>
          </a:p>
        </p:txBody>
      </p:sp>
    </p:spTree>
    <p:extLst>
      <p:ext uri="{BB962C8B-B14F-4D97-AF65-F5344CB8AC3E}">
        <p14:creationId xmlns:p14="http://schemas.microsoft.com/office/powerpoint/2010/main" val="150965678"/>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EBACD178-0586-894E-9F8F-B8587D8163C2}"/>
              </a:ext>
            </a:extLst>
          </p:cNvPr>
          <p:cNvSpPr>
            <a:spLocks noGrp="1" noChangeArrowheads="1"/>
          </p:cNvSpPr>
          <p:nvPr>
            <p:ph type="title"/>
          </p:nvPr>
        </p:nvSpPr>
        <p:spPr/>
        <p:txBody>
          <a:bodyPr/>
          <a:lstStyle/>
          <a:p>
            <a:pPr eaLnBrk="1" hangingPunct="1"/>
            <a:r>
              <a:rPr kumimoji="0" lang="en-US" altLang="zh-CN" dirty="0"/>
              <a:t>Overview</a:t>
            </a:r>
          </a:p>
        </p:txBody>
      </p:sp>
      <p:sp>
        <p:nvSpPr>
          <p:cNvPr id="8194" name="Rectangle 3">
            <a:extLst>
              <a:ext uri="{FF2B5EF4-FFF2-40B4-BE49-F238E27FC236}">
                <a16:creationId xmlns:a16="http://schemas.microsoft.com/office/drawing/2014/main" id="{E7DEF0E3-955B-CB4C-8D26-20E63C880FAC}"/>
              </a:ext>
            </a:extLst>
          </p:cNvPr>
          <p:cNvSpPr>
            <a:spLocks noGrp="1" noChangeArrowheads="1"/>
          </p:cNvSpPr>
          <p:nvPr>
            <p:ph idx="1"/>
          </p:nvPr>
        </p:nvSpPr>
        <p:spPr>
          <a:xfrm>
            <a:off x="838200" y="1524000"/>
            <a:ext cx="7691438" cy="3756025"/>
          </a:xfrm>
        </p:spPr>
        <p:txBody>
          <a:bodyPr/>
          <a:lstStyle/>
          <a:p>
            <a:pPr marL="571500" indent="-571500" eaLnBrk="1" hangingPunct="1"/>
            <a:r>
              <a:rPr kumimoji="0" lang="en-US" altLang="zh-CN" dirty="0"/>
              <a:t>CMMI</a:t>
            </a:r>
            <a:r>
              <a:rPr kumimoji="0" lang="zh-CN" altLang="en-US" dirty="0"/>
              <a:t>概述</a:t>
            </a:r>
            <a:endParaRPr kumimoji="0" lang="en-US" altLang="zh-CN" dirty="0"/>
          </a:p>
          <a:p>
            <a:pPr marL="571500" indent="-571500" eaLnBrk="1" hangingPunct="1"/>
            <a:r>
              <a:rPr kumimoji="0" lang="zh-CN" altLang="en-US" dirty="0"/>
              <a:t>过程改进的好处</a:t>
            </a:r>
          </a:p>
          <a:p>
            <a:pPr marL="571500" indent="-571500" eaLnBrk="1" hangingPunct="1"/>
            <a:r>
              <a:rPr kumimoji="0" lang="zh-CN" altLang="en-US" dirty="0">
                <a:solidFill>
                  <a:srgbClr val="FF0066"/>
                </a:solidFill>
              </a:rPr>
              <a:t>评估准备</a:t>
            </a:r>
            <a:endParaRPr kumimoji="0" lang="en-US" altLang="zh-CN" dirty="0">
              <a:solidFill>
                <a:srgbClr val="FF0066"/>
              </a:solidFill>
            </a:endParaRPr>
          </a:p>
          <a:p>
            <a:pPr marL="571500" indent="-571500" eaLnBrk="1" hangingPunct="1"/>
            <a:r>
              <a:rPr kumimoji="0" lang="zh-CN" altLang="en-US" dirty="0"/>
              <a:t>各角色与实践域培训</a:t>
            </a:r>
            <a:endParaRPr kumimoji="0" lang="en-US" altLang="zh-CN" dirty="0"/>
          </a:p>
          <a:p>
            <a:pPr marL="571500" indent="-571500" eaLnBrk="1" hangingPunct="1"/>
            <a:endParaRPr kumimoji="0" lang="en-US" altLang="zh-CN" dirty="0"/>
          </a:p>
          <a:p>
            <a:pPr marL="571500" indent="-571500" eaLnBrk="1" hangingPunct="1"/>
            <a:endParaRPr kumimoji="0" lang="zh-CN" altLang="en-US" sz="2700" dirty="0"/>
          </a:p>
          <a:p>
            <a:pPr marL="571500" indent="-571500" eaLnBrk="1" hangingPunct="1">
              <a:lnSpc>
                <a:spcPct val="140000"/>
              </a:lnSpc>
              <a:buFont typeface="Wingdings" pitchFamily="2" charset="2"/>
              <a:buNone/>
            </a:pPr>
            <a:endParaRPr kumimoji="0" lang="en-US" altLang="zh-CN" sz="2700" dirty="0"/>
          </a:p>
        </p:txBody>
      </p:sp>
    </p:spTree>
    <p:extLst>
      <p:ext uri="{BB962C8B-B14F-4D97-AF65-F5344CB8AC3E}">
        <p14:creationId xmlns:p14="http://schemas.microsoft.com/office/powerpoint/2010/main" val="1580255968"/>
      </p:ext>
    </p:extLst>
  </p:cSld>
  <p:clrMapOvr>
    <a:masterClrMapping/>
  </p:clrMapOvr>
  <p:transition advTm="3120">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4400" dirty="0">
                <a:solidFill>
                  <a:srgbClr val="666699"/>
                </a:solidFill>
                <a:latin typeface="Garamond" charset="0"/>
                <a:ea typeface="黑体" charset="0"/>
                <a:cs typeface="黑体" charset="0"/>
              </a:rPr>
              <a:t>评估进度安排</a:t>
            </a:r>
            <a:endParaRPr lang="zh-CN" altLang="en-US" dirty="0"/>
          </a:p>
        </p:txBody>
      </p:sp>
      <p:sp>
        <p:nvSpPr>
          <p:cNvPr id="3" name="内容占位符 2"/>
          <p:cNvSpPr>
            <a:spLocks noGrp="1"/>
          </p:cNvSpPr>
          <p:nvPr>
            <p:ph idx="1"/>
          </p:nvPr>
        </p:nvSpPr>
        <p:spPr/>
        <p:txBody>
          <a:bodyPr/>
          <a:lstStyle/>
          <a:p>
            <a:pPr lvl="0">
              <a:buClr>
                <a:srgbClr val="FFCC00"/>
              </a:buClr>
              <a:buFont typeface="Wingdings" charset="0"/>
              <a:buChar char="p"/>
            </a:pPr>
            <a:r>
              <a:rPr lang="zh-CN" altLang="en-US" dirty="0">
                <a:solidFill>
                  <a:srgbClr val="000000"/>
                </a:solidFill>
                <a:latin typeface="Verdana"/>
                <a:ea typeface="宋体"/>
              </a:rPr>
              <a:t>参见“</a:t>
            </a:r>
            <a:r>
              <a:rPr lang="en-US" altLang="zh-CN" dirty="0">
                <a:solidFill>
                  <a:srgbClr val="000000"/>
                </a:solidFill>
                <a:latin typeface="Verdana"/>
                <a:ea typeface="宋体"/>
              </a:rPr>
              <a:t>CMMI2.0</a:t>
            </a:r>
            <a:r>
              <a:rPr lang="zh-CN" altLang="en-US" dirty="0">
                <a:solidFill>
                  <a:srgbClr val="000000"/>
                </a:solidFill>
                <a:latin typeface="Verdana"/>
                <a:ea typeface="宋体"/>
              </a:rPr>
              <a:t>现场评估时间表”</a:t>
            </a:r>
            <a:endParaRPr lang="en-US" altLang="zh-CN" dirty="0">
              <a:solidFill>
                <a:srgbClr val="000000"/>
              </a:solidFill>
              <a:latin typeface="Verdana"/>
              <a:ea typeface="宋体"/>
            </a:endParaRPr>
          </a:p>
          <a:p>
            <a:pPr lvl="1">
              <a:buClr>
                <a:srgbClr val="666699"/>
              </a:buClr>
              <a:buFont typeface="Wingdings" charset="0"/>
              <a:buChar char="n"/>
            </a:pPr>
            <a:r>
              <a:rPr lang="zh-CN" altLang="en-US" dirty="0">
                <a:solidFill>
                  <a:srgbClr val="000000"/>
                </a:solidFill>
                <a:latin typeface="Verdana"/>
                <a:ea typeface="宋体"/>
              </a:rPr>
              <a:t>评估参与人员在评估期间的参与时间及活动</a:t>
            </a:r>
            <a:endParaRPr lang="en-US" altLang="zh-CN" dirty="0">
              <a:solidFill>
                <a:srgbClr val="000000"/>
              </a:solidFill>
              <a:latin typeface="Verdana"/>
              <a:ea typeface="宋体"/>
            </a:endParaRPr>
          </a:p>
          <a:p>
            <a:pPr lvl="2">
              <a:buClr>
                <a:srgbClr val="FF9900"/>
              </a:buClr>
              <a:buFont typeface="Wingdings" charset="0"/>
              <a:buChar char="p"/>
            </a:pPr>
            <a:r>
              <a:rPr lang="zh-CN" altLang="en-US" dirty="0">
                <a:solidFill>
                  <a:srgbClr val="000000"/>
                </a:solidFill>
                <a:latin typeface="Verdana"/>
                <a:ea typeface="宋体"/>
              </a:rPr>
              <a:t>启动会、初始发现报告会、最终结果发布会</a:t>
            </a:r>
            <a:endParaRPr lang="en-US" altLang="zh-CN" dirty="0">
              <a:solidFill>
                <a:srgbClr val="000000"/>
              </a:solidFill>
              <a:latin typeface="Verdana"/>
              <a:ea typeface="宋体"/>
            </a:endParaRPr>
          </a:p>
          <a:p>
            <a:pPr lvl="2">
              <a:buClr>
                <a:srgbClr val="FF9900"/>
              </a:buClr>
              <a:buFont typeface="Wingdings" charset="0"/>
              <a:buChar char="p"/>
            </a:pPr>
            <a:r>
              <a:rPr lang="zh-CN" altLang="en-US" dirty="0">
                <a:solidFill>
                  <a:srgbClr val="000000"/>
                </a:solidFill>
                <a:latin typeface="Verdana"/>
                <a:ea typeface="宋体"/>
              </a:rPr>
              <a:t>访谈会</a:t>
            </a:r>
            <a:endParaRPr lang="en-US" altLang="zh-CN" dirty="0">
              <a:solidFill>
                <a:srgbClr val="000000"/>
              </a:solidFill>
              <a:latin typeface="Verdana"/>
              <a:ea typeface="宋体"/>
            </a:endParaRPr>
          </a:p>
          <a:p>
            <a:pPr lvl="1">
              <a:buClr>
                <a:srgbClr val="666699"/>
              </a:buClr>
              <a:buFont typeface="Wingdings" charset="0"/>
              <a:buChar char="n"/>
            </a:pPr>
            <a:r>
              <a:rPr lang="en-US" altLang="zh-CN" dirty="0">
                <a:solidFill>
                  <a:srgbClr val="000000"/>
                </a:solidFill>
                <a:latin typeface="Verdana"/>
                <a:ea typeface="宋体"/>
              </a:rPr>
              <a:t>Sponsor</a:t>
            </a:r>
            <a:r>
              <a:rPr lang="zh-CN" altLang="en-US" dirty="0">
                <a:solidFill>
                  <a:srgbClr val="000000"/>
                </a:solidFill>
                <a:latin typeface="Verdana"/>
                <a:ea typeface="宋体"/>
              </a:rPr>
              <a:t>在评估期间的参与时间及活动</a:t>
            </a:r>
            <a:endParaRPr lang="en-US" altLang="zh-CN" dirty="0">
              <a:solidFill>
                <a:srgbClr val="000000"/>
              </a:solidFill>
              <a:latin typeface="Verdana"/>
              <a:ea typeface="宋体"/>
            </a:endParaRPr>
          </a:p>
          <a:p>
            <a:pPr lvl="2">
              <a:buClr>
                <a:srgbClr val="FF9900"/>
              </a:buClr>
              <a:buFont typeface="Wingdings" charset="0"/>
              <a:buChar char="p"/>
            </a:pPr>
            <a:r>
              <a:rPr lang="zh-CN" altLang="en-US" dirty="0">
                <a:solidFill>
                  <a:srgbClr val="000000"/>
                </a:solidFill>
                <a:latin typeface="Verdana"/>
                <a:ea typeface="宋体"/>
              </a:rPr>
              <a:t>启动会、最终结果发布会</a:t>
            </a:r>
            <a:endParaRPr lang="en-US" altLang="zh-CN" dirty="0">
              <a:solidFill>
                <a:srgbClr val="000000"/>
              </a:solidFill>
              <a:latin typeface="Verdana"/>
              <a:ea typeface="宋体"/>
            </a:endParaRPr>
          </a:p>
          <a:p>
            <a:pPr lvl="2">
              <a:buClr>
                <a:srgbClr val="FF9900"/>
              </a:buClr>
              <a:buFont typeface="Wingdings" charset="0"/>
              <a:buChar char="p"/>
            </a:pPr>
            <a:r>
              <a:rPr lang="zh-CN" altLang="en-US" dirty="0">
                <a:solidFill>
                  <a:srgbClr val="000000"/>
                </a:solidFill>
                <a:latin typeface="Verdana"/>
                <a:ea typeface="宋体"/>
              </a:rPr>
              <a:t>访谈会（如果兼职高级经理需要参与访谈）</a:t>
            </a:r>
            <a:endParaRPr lang="en-US" altLang="zh-CN" dirty="0">
              <a:solidFill>
                <a:srgbClr val="000000"/>
              </a:solidFill>
              <a:latin typeface="Verdana"/>
              <a:ea typeface="宋体"/>
            </a:endParaRPr>
          </a:p>
          <a:p>
            <a:pPr lvl="1">
              <a:buClr>
                <a:srgbClr val="666699"/>
              </a:buClr>
              <a:buFont typeface="Wingdings" charset="0"/>
              <a:buChar char="n"/>
            </a:pPr>
            <a:endParaRPr lang="en-US" altLang="zh-CN" dirty="0">
              <a:solidFill>
                <a:srgbClr val="000000"/>
              </a:solidFill>
              <a:latin typeface="Verdana"/>
              <a:ea typeface="宋体"/>
            </a:endParaRPr>
          </a:p>
          <a:p>
            <a:pPr lvl="1">
              <a:buClr>
                <a:srgbClr val="666699"/>
              </a:buClr>
              <a:buFont typeface="Wingdings" charset="0"/>
              <a:buChar char="n"/>
            </a:pPr>
            <a:r>
              <a:rPr lang="zh-CN" altLang="en-US" dirty="0">
                <a:solidFill>
                  <a:srgbClr val="000000"/>
                </a:solidFill>
                <a:latin typeface="Verdana"/>
                <a:ea typeface="宋体"/>
              </a:rPr>
              <a:t>如不能按时参与，请及时和负责人沟通（访谈时间安排可以根据情况进行微调）。</a:t>
            </a:r>
          </a:p>
          <a:p>
            <a:endParaRPr lang="zh-CN" altLang="en-US" dirty="0"/>
          </a:p>
        </p:txBody>
      </p:sp>
    </p:spTree>
    <p:extLst>
      <p:ext uri="{BB962C8B-B14F-4D97-AF65-F5344CB8AC3E}">
        <p14:creationId xmlns:p14="http://schemas.microsoft.com/office/powerpoint/2010/main" val="730046067"/>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访谈过程</a:t>
            </a:r>
          </a:p>
        </p:txBody>
      </p:sp>
      <p:sp>
        <p:nvSpPr>
          <p:cNvPr id="3" name="内容占位符 2"/>
          <p:cNvSpPr>
            <a:spLocks noGrp="1"/>
          </p:cNvSpPr>
          <p:nvPr>
            <p:ph idx="1"/>
          </p:nvPr>
        </p:nvSpPr>
        <p:spPr/>
        <p:txBody>
          <a:bodyPr/>
          <a:lstStyle/>
          <a:p>
            <a:pPr lvl="1" eaLnBrk="1" hangingPunct="1"/>
            <a:r>
              <a:rPr kumimoji="0" lang="zh-CN" altLang="en-US" sz="2200" dirty="0">
                <a:latin typeface="Verdana" charset="0"/>
                <a:ea typeface="宋体" charset="0"/>
              </a:rPr>
              <a:t>访谈人员自我介绍（姓名、所属项目、角色等）</a:t>
            </a:r>
          </a:p>
          <a:p>
            <a:pPr lvl="1" eaLnBrk="1" hangingPunct="1"/>
            <a:r>
              <a:rPr kumimoji="0" lang="zh-CN" altLang="en-US" sz="2200" dirty="0">
                <a:latin typeface="Verdana" charset="0"/>
                <a:ea typeface="宋体" charset="0"/>
              </a:rPr>
              <a:t>评估师开场白：强调访谈目的、保密要求、不归属原则</a:t>
            </a:r>
            <a:endParaRPr kumimoji="0" lang="en-US" altLang="zh-CN" sz="2200" dirty="0">
              <a:latin typeface="Verdana" charset="0"/>
              <a:ea typeface="宋体" charset="0"/>
            </a:endParaRPr>
          </a:p>
          <a:p>
            <a:pPr lvl="1" eaLnBrk="1" hangingPunct="1"/>
            <a:r>
              <a:rPr kumimoji="0" lang="en-US" altLang="zh-CN" sz="2200" dirty="0">
                <a:latin typeface="Verdana" charset="0"/>
                <a:ea typeface="宋体" charset="0"/>
              </a:rPr>
              <a:t>ATM</a:t>
            </a:r>
            <a:r>
              <a:rPr kumimoji="0" lang="zh-CN" altLang="en-US" sz="2200" dirty="0">
                <a:latin typeface="Verdana" charset="0"/>
                <a:ea typeface="宋体" charset="0"/>
              </a:rPr>
              <a:t>（评估组）按照实践域分工开始访谈</a:t>
            </a:r>
            <a:endParaRPr kumimoji="0" lang="en-US" altLang="zh-CN" sz="2200" dirty="0">
              <a:latin typeface="Verdana" charset="0"/>
              <a:ea typeface="宋体" charset="0"/>
            </a:endParaRPr>
          </a:p>
          <a:p>
            <a:pPr lvl="1" eaLnBrk="1" hangingPunct="1"/>
            <a:r>
              <a:rPr kumimoji="0" lang="zh-CN" altLang="en-US" sz="2200" dirty="0">
                <a:latin typeface="Verdana" charset="0"/>
                <a:ea typeface="宋体" charset="0"/>
              </a:rPr>
              <a:t>评估师的最后两个问题（非</a:t>
            </a:r>
            <a:r>
              <a:rPr kumimoji="0" lang="en-US" altLang="zh-CN" sz="2200" dirty="0">
                <a:latin typeface="Verdana" charset="0"/>
                <a:ea typeface="宋体" charset="0"/>
              </a:rPr>
              <a:t>CMMI</a:t>
            </a:r>
            <a:r>
              <a:rPr kumimoji="0" lang="zh-CN" altLang="en-US" sz="2200" dirty="0">
                <a:latin typeface="Verdana" charset="0"/>
                <a:ea typeface="宋体" charset="0"/>
              </a:rPr>
              <a:t>问题）</a:t>
            </a:r>
            <a:endParaRPr kumimoji="0" lang="en-US" altLang="zh-CN" sz="2200" dirty="0">
              <a:latin typeface="Verdana" charset="0"/>
              <a:ea typeface="宋体" charset="0"/>
            </a:endParaRPr>
          </a:p>
          <a:p>
            <a:pPr lvl="2" eaLnBrk="1" hangingPunct="1"/>
            <a:r>
              <a:rPr kumimoji="0" lang="zh-CN" altLang="en-US" sz="1800" dirty="0">
                <a:latin typeface="Verdana" charset="0"/>
                <a:ea typeface="宋体" charset="0"/>
              </a:rPr>
              <a:t>你认为过去一年中公司哪些方面已经得到了改进？</a:t>
            </a:r>
            <a:endParaRPr kumimoji="0" lang="en-US" altLang="zh-CN" sz="1800" dirty="0">
              <a:latin typeface="Verdana" charset="0"/>
              <a:ea typeface="宋体" charset="0"/>
            </a:endParaRPr>
          </a:p>
          <a:p>
            <a:pPr lvl="2" eaLnBrk="1" hangingPunct="1"/>
            <a:r>
              <a:rPr kumimoji="0" lang="zh-CN" altLang="en-US" sz="1800" dirty="0">
                <a:latin typeface="Verdana" charset="0"/>
                <a:ea typeface="宋体" charset="0"/>
              </a:rPr>
              <a:t>你认为公司还有哪些方面需要进一步改进？</a:t>
            </a:r>
            <a:endParaRPr kumimoji="0" lang="en-US" altLang="zh-CN" sz="1800" dirty="0">
              <a:latin typeface="Verdana" charset="0"/>
              <a:ea typeface="宋体" charset="0"/>
            </a:endParaRPr>
          </a:p>
          <a:p>
            <a:endParaRPr lang="zh-CN" altLang="en-US" dirty="0"/>
          </a:p>
        </p:txBody>
      </p:sp>
    </p:spTree>
    <p:extLst>
      <p:ext uri="{BB962C8B-B14F-4D97-AF65-F5344CB8AC3E}">
        <p14:creationId xmlns:p14="http://schemas.microsoft.com/office/powerpoint/2010/main" val="2903282120"/>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EBACD178-0586-894E-9F8F-B8587D8163C2}"/>
              </a:ext>
            </a:extLst>
          </p:cNvPr>
          <p:cNvSpPr>
            <a:spLocks noGrp="1" noChangeArrowheads="1"/>
          </p:cNvSpPr>
          <p:nvPr>
            <p:ph type="title"/>
          </p:nvPr>
        </p:nvSpPr>
        <p:spPr/>
        <p:txBody>
          <a:bodyPr/>
          <a:lstStyle/>
          <a:p>
            <a:pPr eaLnBrk="1" hangingPunct="1"/>
            <a:r>
              <a:rPr kumimoji="0" lang="en-US" altLang="zh-CN"/>
              <a:t>Overview</a:t>
            </a:r>
          </a:p>
        </p:txBody>
      </p:sp>
      <p:sp>
        <p:nvSpPr>
          <p:cNvPr id="8194" name="Rectangle 3">
            <a:extLst>
              <a:ext uri="{FF2B5EF4-FFF2-40B4-BE49-F238E27FC236}">
                <a16:creationId xmlns:a16="http://schemas.microsoft.com/office/drawing/2014/main" id="{E7DEF0E3-955B-CB4C-8D26-20E63C880FAC}"/>
              </a:ext>
            </a:extLst>
          </p:cNvPr>
          <p:cNvSpPr>
            <a:spLocks noGrp="1" noChangeArrowheads="1"/>
          </p:cNvSpPr>
          <p:nvPr>
            <p:ph idx="1"/>
          </p:nvPr>
        </p:nvSpPr>
        <p:spPr>
          <a:xfrm>
            <a:off x="838200" y="1524000"/>
            <a:ext cx="7691438" cy="3756025"/>
          </a:xfrm>
        </p:spPr>
        <p:txBody>
          <a:bodyPr/>
          <a:lstStyle/>
          <a:p>
            <a:pPr marL="571500" indent="-571500" eaLnBrk="1" hangingPunct="1"/>
            <a:r>
              <a:rPr kumimoji="0" lang="en-US" altLang="zh-CN" dirty="0">
                <a:solidFill>
                  <a:srgbClr val="FF0066"/>
                </a:solidFill>
              </a:rPr>
              <a:t>CMMI</a:t>
            </a:r>
            <a:r>
              <a:rPr kumimoji="0" lang="zh-CN" altLang="en-US" dirty="0">
                <a:solidFill>
                  <a:srgbClr val="FF0066"/>
                </a:solidFill>
              </a:rPr>
              <a:t>概述</a:t>
            </a:r>
            <a:endParaRPr kumimoji="0" lang="en-US" altLang="zh-CN" dirty="0">
              <a:solidFill>
                <a:srgbClr val="FF0066"/>
              </a:solidFill>
            </a:endParaRPr>
          </a:p>
          <a:p>
            <a:pPr marL="571500" indent="-571500" eaLnBrk="1" hangingPunct="1"/>
            <a:r>
              <a:rPr kumimoji="0" lang="zh-CN" altLang="en-US" dirty="0"/>
              <a:t>过程改进的好处</a:t>
            </a:r>
            <a:endParaRPr kumimoji="0" lang="zh-CN" altLang="en-US" dirty="0">
              <a:solidFill>
                <a:srgbClr val="FF0066"/>
              </a:solidFill>
            </a:endParaRPr>
          </a:p>
          <a:p>
            <a:pPr marL="571500" indent="-571500" eaLnBrk="1" hangingPunct="1"/>
            <a:r>
              <a:rPr kumimoji="0" lang="zh-CN" altLang="en-US" dirty="0"/>
              <a:t>评估准备</a:t>
            </a:r>
            <a:endParaRPr kumimoji="0" lang="en-US" altLang="zh-CN" dirty="0"/>
          </a:p>
          <a:p>
            <a:pPr marL="571500" indent="-571500" eaLnBrk="1" hangingPunct="1"/>
            <a:r>
              <a:rPr kumimoji="0" lang="zh-CN" altLang="en-US" dirty="0"/>
              <a:t>各角色与实践域培训</a:t>
            </a:r>
            <a:endParaRPr kumimoji="0" lang="en-US" altLang="zh-CN" dirty="0"/>
          </a:p>
          <a:p>
            <a:pPr marL="571500" indent="-571500" eaLnBrk="1" hangingPunct="1"/>
            <a:endParaRPr kumimoji="0" lang="en-US" altLang="zh-CN" dirty="0"/>
          </a:p>
          <a:p>
            <a:pPr marL="571500" indent="-571500" eaLnBrk="1" hangingPunct="1"/>
            <a:endParaRPr kumimoji="0" lang="zh-CN" altLang="en-US" sz="2700" dirty="0"/>
          </a:p>
          <a:p>
            <a:pPr marL="571500" indent="-571500" eaLnBrk="1" hangingPunct="1">
              <a:lnSpc>
                <a:spcPct val="140000"/>
              </a:lnSpc>
              <a:buFont typeface="Wingdings" pitchFamily="2" charset="2"/>
              <a:buNone/>
            </a:pPr>
            <a:endParaRPr kumimoji="0" lang="en-US" altLang="zh-CN" sz="2700" dirty="0"/>
          </a:p>
        </p:txBody>
      </p:sp>
    </p:spTree>
    <p:extLst>
      <p:ext uri="{BB962C8B-B14F-4D97-AF65-F5344CB8AC3E}">
        <p14:creationId xmlns:p14="http://schemas.microsoft.com/office/powerpoint/2010/main" val="4235233386"/>
      </p:ext>
    </p:extLst>
  </p:cSld>
  <p:clrMapOvr>
    <a:masterClrMapping/>
  </p:clrMapOvr>
  <p:transition advTm="3120">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EBACD178-0586-894E-9F8F-B8587D8163C2}"/>
              </a:ext>
            </a:extLst>
          </p:cNvPr>
          <p:cNvSpPr>
            <a:spLocks noGrp="1" noChangeArrowheads="1"/>
          </p:cNvSpPr>
          <p:nvPr>
            <p:ph type="title"/>
          </p:nvPr>
        </p:nvSpPr>
        <p:spPr/>
        <p:txBody>
          <a:bodyPr/>
          <a:lstStyle/>
          <a:p>
            <a:pPr eaLnBrk="1" hangingPunct="1"/>
            <a:r>
              <a:rPr kumimoji="0" lang="zh-CN" altLang="en-US" dirty="0"/>
              <a:t>访谈答辩准备</a:t>
            </a:r>
            <a:endParaRPr kumimoji="0" lang="en-US" altLang="zh-CN" dirty="0"/>
          </a:p>
        </p:txBody>
      </p:sp>
      <p:sp>
        <p:nvSpPr>
          <p:cNvPr id="5" name="内容占位符 2"/>
          <p:cNvSpPr txBox="1">
            <a:spLocks/>
          </p:cNvSpPr>
          <p:nvPr/>
        </p:nvSpPr>
        <p:spPr bwMode="auto">
          <a:xfrm>
            <a:off x="152400" y="838200"/>
            <a:ext cx="8763000" cy="370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68394"/>
              </a:buClr>
            </a:pPr>
            <a:r>
              <a:rPr lang="zh-CN" altLang="en-US" sz="1800" b="0" dirty="0">
                <a:solidFill>
                  <a:srgbClr val="000000"/>
                </a:solidFill>
                <a:latin typeface="微软雅黑" panose="020B0503020204020204" pitchFamily="34" charset="-122"/>
                <a:ea typeface="微软雅黑" panose="020B0503020204020204" pitchFamily="34" charset="-122"/>
              </a:rPr>
              <a:t>所有参与评估答辩人员按照</a:t>
            </a:r>
            <a:r>
              <a:rPr lang="en-US" altLang="zh-CN" sz="1800" b="0" u="sng" dirty="0">
                <a:solidFill>
                  <a:srgbClr val="2A7EB2"/>
                </a:solidFill>
                <a:latin typeface="微软雅黑" panose="020B0503020204020204" pitchFamily="34" charset="-122"/>
                <a:ea typeface="微软雅黑" panose="020B0503020204020204" pitchFamily="34" charset="-122"/>
              </a:rPr>
              <a:t>CMMI3</a:t>
            </a:r>
            <a:r>
              <a:rPr lang="zh-CN" altLang="en-US" sz="1800" b="0" u="sng" dirty="0">
                <a:solidFill>
                  <a:srgbClr val="2A7EB2"/>
                </a:solidFill>
                <a:latin typeface="微软雅黑" panose="020B0503020204020204" pitchFamily="34" charset="-122"/>
                <a:ea typeface="微软雅黑" panose="020B0503020204020204" pitchFamily="34" charset="-122"/>
                <a:hlinkClick r:id="rId3" action="ppaction://hlinkfile"/>
              </a:rPr>
              <a:t>级访谈问题与参考答案</a:t>
            </a:r>
            <a:r>
              <a:rPr lang="en-US" altLang="zh-CN" sz="1800" b="0" u="sng" dirty="0">
                <a:solidFill>
                  <a:srgbClr val="2A7EB2"/>
                </a:solidFill>
                <a:latin typeface="微软雅黑" panose="020B0503020204020204" pitchFamily="34" charset="-122"/>
                <a:ea typeface="微软雅黑" panose="020B0503020204020204" pitchFamily="34" charset="-122"/>
                <a:hlinkClick r:id="rId3" action="ppaction://hlinkfile"/>
              </a:rPr>
              <a:t>V2.0</a:t>
            </a:r>
            <a:r>
              <a:rPr lang="zh-CN" altLang="en-US" sz="1800" b="0" u="sng" dirty="0">
                <a:solidFill>
                  <a:srgbClr val="2A7EB2"/>
                </a:solidFill>
                <a:latin typeface="微软雅黑" panose="020B0503020204020204" pitchFamily="34" charset="-122"/>
                <a:ea typeface="微软雅黑" panose="020B0503020204020204" pitchFamily="34" charset="-122"/>
                <a:hlinkClick r:id="rId3" action="ppaction://hlinkfile"/>
              </a:rPr>
              <a:t>完整版</a:t>
            </a:r>
            <a:r>
              <a:rPr lang="en-US" altLang="zh-CN" sz="1800" b="0" u="sng" dirty="0">
                <a:solidFill>
                  <a:srgbClr val="2A7EB2"/>
                </a:solidFill>
                <a:latin typeface="微软雅黑" panose="020B0503020204020204" pitchFamily="34" charset="-122"/>
                <a:ea typeface="微软雅黑" panose="020B0503020204020204" pitchFamily="34" charset="-122"/>
                <a:hlinkClick r:id="rId3" action="ppaction://hlinkfile"/>
              </a:rPr>
              <a:t>.</a:t>
            </a:r>
            <a:r>
              <a:rPr lang="en-US" altLang="zh-CN" sz="1800" b="0" u="sng" dirty="0" err="1">
                <a:solidFill>
                  <a:srgbClr val="2A7EB2"/>
                </a:solidFill>
                <a:latin typeface="微软雅黑" panose="020B0503020204020204" pitchFamily="34" charset="-122"/>
                <a:ea typeface="微软雅黑" panose="020B0503020204020204" pitchFamily="34" charset="-122"/>
                <a:hlinkClick r:id="rId3" action="ppaction://hlinkfile"/>
              </a:rPr>
              <a:t>xlsx</a:t>
            </a:r>
            <a:r>
              <a:rPr lang="en-US" altLang="zh-CN" sz="1800" b="0" u="sng" dirty="0">
                <a:solidFill>
                  <a:srgbClr val="2A7EB2"/>
                </a:solidFill>
                <a:latin typeface="微软雅黑" panose="020B0503020204020204" pitchFamily="34" charset="-122"/>
                <a:ea typeface="微软雅黑" panose="020B0503020204020204" pitchFamily="34" charset="-122"/>
              </a:rPr>
              <a:t> </a:t>
            </a:r>
            <a:r>
              <a:rPr lang="zh-CN" altLang="en-US" sz="1800" b="0" dirty="0">
                <a:solidFill>
                  <a:srgbClr val="000000"/>
                </a:solidFill>
                <a:latin typeface="微软雅黑" panose="020B0503020204020204" pitchFamily="34" charset="-122"/>
                <a:ea typeface="微软雅黑" panose="020B0503020204020204" pitchFamily="34" charset="-122"/>
              </a:rPr>
              <a:t>熟悉了解整个的</a:t>
            </a:r>
            <a:r>
              <a:rPr lang="en-US" altLang="zh-CN" sz="1800" b="0" dirty="0">
                <a:solidFill>
                  <a:srgbClr val="000000"/>
                </a:solidFill>
                <a:latin typeface="微软雅黑" panose="020B0503020204020204" pitchFamily="34" charset="-122"/>
                <a:ea typeface="微软雅黑" panose="020B0503020204020204" pitchFamily="34" charset="-122"/>
              </a:rPr>
              <a:t>CMMI</a:t>
            </a:r>
            <a:r>
              <a:rPr lang="zh-CN" altLang="en-US" sz="1800" b="0" dirty="0">
                <a:solidFill>
                  <a:srgbClr val="000000"/>
                </a:solidFill>
                <a:latin typeface="微软雅黑" panose="020B0503020204020204" pitchFamily="34" charset="-122"/>
                <a:ea typeface="微软雅黑" panose="020B0503020204020204" pitchFamily="34" charset="-122"/>
              </a:rPr>
              <a:t>文档体系和概要。必要时进行背诵。问题单上面的问题会全部进行提问</a:t>
            </a:r>
            <a:endParaRPr lang="en-US" altLang="zh-CN" sz="1800" b="0" dirty="0">
              <a:solidFill>
                <a:srgbClr val="000000"/>
              </a:solidFill>
              <a:latin typeface="微软雅黑" panose="020B0503020204020204" pitchFamily="34" charset="-122"/>
              <a:ea typeface="微软雅黑" panose="020B0503020204020204" pitchFamily="34" charset="-122"/>
            </a:endParaRPr>
          </a:p>
          <a:p>
            <a:pPr>
              <a:buClr>
                <a:srgbClr val="768394"/>
              </a:buClr>
            </a:pPr>
            <a:endParaRPr lang="en-US" altLang="zh-CN" sz="1800" b="0" dirty="0">
              <a:solidFill>
                <a:srgbClr val="000000"/>
              </a:solidFill>
              <a:latin typeface="微软雅黑" panose="020B0503020204020204" pitchFamily="34" charset="-122"/>
              <a:ea typeface="微软雅黑" panose="020B0503020204020204" pitchFamily="34" charset="-122"/>
            </a:endParaRPr>
          </a:p>
          <a:p>
            <a:pPr>
              <a:buClr>
                <a:srgbClr val="768394"/>
              </a:buClr>
            </a:pPr>
            <a:r>
              <a:rPr lang="zh-CN" altLang="en-US" sz="1800" b="0" dirty="0">
                <a:solidFill>
                  <a:srgbClr val="000000"/>
                </a:solidFill>
                <a:latin typeface="微软雅黑" panose="020B0503020204020204" pitchFamily="34" charset="-122"/>
                <a:ea typeface="微软雅黑" panose="020B0503020204020204" pitchFamily="34" charset="-122"/>
              </a:rPr>
              <a:t>在访谈过程中如果回答不出，不要紧张，可以要求评估师或提问者做一定的解释说明，如果仍然回答不出，也不要紧，但是不能不说话。</a:t>
            </a:r>
          </a:p>
          <a:p>
            <a:pPr>
              <a:buClr>
                <a:srgbClr val="768394"/>
              </a:buClr>
            </a:pPr>
            <a:endParaRPr lang="en-US" altLang="zh-CN" sz="1800" b="0" dirty="0">
              <a:solidFill>
                <a:srgbClr val="000000"/>
              </a:solidFill>
              <a:latin typeface="微软雅黑" panose="020B0503020204020204" pitchFamily="34" charset="-122"/>
              <a:ea typeface="微软雅黑" panose="020B0503020204020204" pitchFamily="34" charset="-122"/>
            </a:endParaRPr>
          </a:p>
          <a:p>
            <a:pPr>
              <a:buClr>
                <a:srgbClr val="768394"/>
              </a:buClr>
            </a:pPr>
            <a:r>
              <a:rPr lang="zh-CN" altLang="en-US" sz="1800" b="0" dirty="0">
                <a:solidFill>
                  <a:srgbClr val="000000"/>
                </a:solidFill>
                <a:latin typeface="微软雅黑" panose="020B0503020204020204" pitchFamily="34" charset="-122"/>
                <a:ea typeface="微软雅黑" panose="020B0503020204020204" pitchFamily="34" charset="-122"/>
              </a:rPr>
              <a:t>访谈问题单中的所有问题都会进行提问，同一组参加答辩的人员，该组的问题每个人员都要回答，如果后面人员的做法与第一个访谈人员所描述的是一样的时候可以直接说是“一样的即可”，但是不能每次都是同一人首答。</a:t>
            </a:r>
            <a:endParaRPr lang="en-US" altLang="zh-CN" sz="1800" b="0" dirty="0">
              <a:solidFill>
                <a:srgbClr val="000000"/>
              </a:solidFill>
              <a:latin typeface="微软雅黑" panose="020B0503020204020204" pitchFamily="34" charset="-122"/>
              <a:ea typeface="微软雅黑" panose="020B0503020204020204" pitchFamily="34" charset="-122"/>
            </a:endParaRPr>
          </a:p>
          <a:p>
            <a:pPr>
              <a:buClr>
                <a:srgbClr val="768394"/>
              </a:buClr>
            </a:pPr>
            <a:endParaRPr lang="en-US" altLang="zh-CN" sz="1800" b="0" dirty="0">
              <a:solidFill>
                <a:srgbClr val="000000"/>
              </a:solidFill>
              <a:latin typeface="微软雅黑" panose="020B0503020204020204" pitchFamily="34" charset="-122"/>
              <a:ea typeface="微软雅黑" panose="020B0503020204020204" pitchFamily="34" charset="-122"/>
            </a:endParaRPr>
          </a:p>
          <a:p>
            <a:pPr>
              <a:buClr>
                <a:srgbClr val="768394"/>
              </a:buClr>
            </a:pPr>
            <a:r>
              <a:rPr lang="en-US" altLang="zh-CN" sz="1800" b="0" dirty="0">
                <a:solidFill>
                  <a:srgbClr val="000000"/>
                </a:solidFill>
                <a:latin typeface="微软雅黑" panose="020B0503020204020204" pitchFamily="34" charset="-122"/>
                <a:ea typeface="微软雅黑" panose="020B0503020204020204" pitchFamily="34" charset="-122"/>
              </a:rPr>
              <a:t> </a:t>
            </a:r>
            <a:r>
              <a:rPr lang="zh-CN" altLang="en-US" sz="1800" b="0" dirty="0">
                <a:solidFill>
                  <a:srgbClr val="000000"/>
                </a:solidFill>
                <a:latin typeface="微软雅黑" panose="020B0503020204020204" pitchFamily="34" charset="-122"/>
                <a:ea typeface="微软雅黑" panose="020B0503020204020204" pitchFamily="34" charset="-122"/>
              </a:rPr>
              <a:t>访谈过程中访谈人员不能带笔记到会议室</a:t>
            </a:r>
            <a:endParaRPr lang="en-US" altLang="zh-CN" sz="1800" b="0" dirty="0">
              <a:solidFill>
                <a:srgbClr val="000000"/>
              </a:solidFill>
              <a:latin typeface="微软雅黑" panose="020B0503020204020204" pitchFamily="34" charset="-122"/>
              <a:ea typeface="微软雅黑" panose="020B0503020204020204" pitchFamily="34" charset="-122"/>
            </a:endParaRPr>
          </a:p>
          <a:p>
            <a:pPr>
              <a:buClr>
                <a:srgbClr val="768394"/>
              </a:buClr>
            </a:pPr>
            <a:endParaRPr lang="en-US" altLang="zh-CN" sz="1800" b="0" dirty="0">
              <a:solidFill>
                <a:srgbClr val="000000"/>
              </a:solidFill>
              <a:latin typeface="微软雅黑" panose="020B0503020204020204" pitchFamily="34" charset="-122"/>
              <a:ea typeface="微软雅黑" panose="020B0503020204020204" pitchFamily="34" charset="-122"/>
            </a:endParaRPr>
          </a:p>
          <a:p>
            <a:pPr>
              <a:buClr>
                <a:srgbClr val="768394"/>
              </a:buClr>
            </a:pPr>
            <a:r>
              <a:rPr lang="zh-CN" altLang="en-US" sz="1800" b="0" dirty="0">
                <a:solidFill>
                  <a:srgbClr val="000000"/>
                </a:solidFill>
                <a:latin typeface="微软雅黑" panose="020B0503020204020204" pitchFamily="34" charset="-122"/>
                <a:ea typeface="微软雅黑" panose="020B0503020204020204" pitchFamily="34" charset="-122"/>
              </a:rPr>
              <a:t>访谈声音要大，确保远程评估期间，评估师能听到每个人的说话</a:t>
            </a:r>
            <a:endParaRPr lang="en-US" altLang="zh-CN" sz="1800" b="0" dirty="0">
              <a:solidFill>
                <a:srgbClr val="000000"/>
              </a:solidFill>
              <a:latin typeface="微软雅黑" panose="020B0503020204020204" pitchFamily="34" charset="-122"/>
              <a:ea typeface="微软雅黑" panose="020B0503020204020204" pitchFamily="34" charset="-122"/>
            </a:endParaRPr>
          </a:p>
          <a:p>
            <a:pPr>
              <a:buClr>
                <a:srgbClr val="768394"/>
              </a:buClr>
            </a:pPr>
            <a:endParaRPr lang="en-US" altLang="zh-CN" sz="1800" b="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5153836"/>
      </p:ext>
    </p:extLst>
  </p:cSld>
  <p:clrMapOvr>
    <a:masterClrMapping/>
  </p:clrMapOvr>
  <p:transition advTm="3120">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1" eaLnBrk="1" hangingPunct="1">
              <a:buClr>
                <a:srgbClr val="666699"/>
              </a:buClr>
              <a:buFont typeface="Wingdings" charset="0"/>
              <a:buChar char="n"/>
            </a:pPr>
            <a:r>
              <a:rPr kumimoji="0" lang="zh-CN" altLang="en-US" sz="2000" dirty="0">
                <a:solidFill>
                  <a:srgbClr val="000000"/>
                </a:solidFill>
                <a:latin typeface="Verdana" charset="0"/>
                <a:ea typeface="宋体" charset="0"/>
              </a:rPr>
              <a:t>树立通过评估的自信心；</a:t>
            </a:r>
            <a:endParaRPr kumimoji="0" lang="en-US" altLang="zh-CN" sz="2000" dirty="0">
              <a:solidFill>
                <a:srgbClr val="000000"/>
              </a:solidFill>
              <a:latin typeface="Verdana" charset="0"/>
              <a:ea typeface="宋体" charset="0"/>
            </a:endParaRPr>
          </a:p>
          <a:p>
            <a:pPr lvl="2" eaLnBrk="1" hangingPunct="1">
              <a:buClr>
                <a:srgbClr val="FF9900"/>
              </a:buClr>
              <a:buFont typeface="Wingdings" charset="0"/>
              <a:buChar char="p"/>
            </a:pPr>
            <a:r>
              <a:rPr kumimoji="0" lang="zh-CN" altLang="en-US" sz="1600" dirty="0">
                <a:solidFill>
                  <a:srgbClr val="000000"/>
                </a:solidFill>
                <a:latin typeface="Verdana" charset="0"/>
                <a:ea typeface="宋体" charset="0"/>
              </a:rPr>
              <a:t>对答如流，思维缜密；</a:t>
            </a:r>
            <a:endParaRPr kumimoji="0" lang="en-US" altLang="zh-CN" sz="1600" dirty="0">
              <a:solidFill>
                <a:srgbClr val="000000"/>
              </a:solidFill>
              <a:latin typeface="Verdana" charset="0"/>
              <a:ea typeface="宋体" charset="0"/>
            </a:endParaRPr>
          </a:p>
          <a:p>
            <a:pPr lvl="2" eaLnBrk="1" hangingPunct="1">
              <a:buClr>
                <a:srgbClr val="FF9900"/>
              </a:buClr>
              <a:buFont typeface="Wingdings" charset="0"/>
              <a:buChar char="p"/>
            </a:pPr>
            <a:r>
              <a:rPr kumimoji="0" lang="zh-CN" altLang="en-US" sz="1600" dirty="0">
                <a:solidFill>
                  <a:srgbClr val="000000"/>
                </a:solidFill>
                <a:latin typeface="Verdana" charset="0"/>
                <a:ea typeface="宋体" charset="0"/>
              </a:rPr>
              <a:t>和翻译及</a:t>
            </a:r>
            <a:r>
              <a:rPr kumimoji="0" lang="en-US" altLang="zh-CN" sz="1600" dirty="0">
                <a:solidFill>
                  <a:srgbClr val="000000"/>
                </a:solidFill>
                <a:latin typeface="Verdana" charset="0"/>
                <a:ea typeface="宋体" charset="0"/>
              </a:rPr>
              <a:t>ATM</a:t>
            </a:r>
            <a:r>
              <a:rPr kumimoji="0" lang="zh-CN" altLang="en-US" sz="1600" dirty="0">
                <a:solidFill>
                  <a:srgbClr val="000000"/>
                </a:solidFill>
                <a:latin typeface="Verdana" charset="0"/>
                <a:ea typeface="宋体" charset="0"/>
              </a:rPr>
              <a:t>密切配合；</a:t>
            </a:r>
            <a:endParaRPr kumimoji="0" lang="en-US" altLang="zh-CN" sz="1600" dirty="0">
              <a:solidFill>
                <a:srgbClr val="000000"/>
              </a:solidFill>
              <a:latin typeface="Verdana" charset="0"/>
              <a:ea typeface="宋体" charset="0"/>
            </a:endParaRPr>
          </a:p>
          <a:p>
            <a:pPr lvl="2" eaLnBrk="1" hangingPunct="1">
              <a:buClr>
                <a:srgbClr val="FF9900"/>
              </a:buClr>
              <a:buFont typeface="Wingdings" charset="0"/>
              <a:buChar char="p"/>
            </a:pPr>
            <a:r>
              <a:rPr kumimoji="0" lang="zh-CN" altLang="en-US" sz="1600" dirty="0">
                <a:solidFill>
                  <a:srgbClr val="000000"/>
                </a:solidFill>
                <a:latin typeface="Verdana" charset="0"/>
                <a:ea typeface="宋体" charset="0"/>
              </a:rPr>
              <a:t>有任何问题及时沟通</a:t>
            </a:r>
            <a:r>
              <a:rPr kumimoji="0" lang="zh-CN" altLang="en-US" sz="1600" i="1" dirty="0">
                <a:solidFill>
                  <a:srgbClr val="000000"/>
                </a:solidFill>
                <a:latin typeface="Verdana" charset="0"/>
                <a:ea typeface="宋体" charset="0"/>
              </a:rPr>
              <a:t>。</a:t>
            </a:r>
            <a:endParaRPr kumimoji="0" lang="zh-CN" altLang="en-US" sz="1800" dirty="0">
              <a:solidFill>
                <a:srgbClr val="000000"/>
              </a:solidFill>
              <a:latin typeface="Verdana" charset="0"/>
              <a:ea typeface="宋体" charset="0"/>
            </a:endParaRPr>
          </a:p>
          <a:p>
            <a:pPr lvl="1" eaLnBrk="1" hangingPunct="1">
              <a:buClr>
                <a:srgbClr val="666699"/>
              </a:buClr>
              <a:buFont typeface="Wingdings" charset="0"/>
              <a:buChar char="n"/>
            </a:pPr>
            <a:r>
              <a:rPr kumimoji="0" lang="zh-CN" altLang="en-US" sz="2000" dirty="0">
                <a:solidFill>
                  <a:srgbClr val="000000"/>
                </a:solidFill>
                <a:latin typeface="Verdana" charset="0"/>
                <a:ea typeface="宋体" charset="0"/>
              </a:rPr>
              <a:t>评估前充分准备，搞清自己的角色，认真学习访谈材料；</a:t>
            </a:r>
            <a:endParaRPr kumimoji="0" lang="en-US" altLang="zh-CN" sz="2000" dirty="0">
              <a:solidFill>
                <a:srgbClr val="000000"/>
              </a:solidFill>
              <a:latin typeface="Verdana" charset="0"/>
              <a:ea typeface="宋体" charset="0"/>
            </a:endParaRPr>
          </a:p>
          <a:p>
            <a:pPr lvl="2" eaLnBrk="1" hangingPunct="1">
              <a:buClr>
                <a:srgbClr val="FF9900"/>
              </a:buClr>
              <a:buFont typeface="Wingdings" charset="0"/>
              <a:buChar char="p"/>
            </a:pPr>
            <a:r>
              <a:rPr kumimoji="0" lang="zh-CN" altLang="en-US" sz="1600" dirty="0">
                <a:solidFill>
                  <a:srgbClr val="000000"/>
                </a:solidFill>
                <a:latin typeface="Verdana" charset="0"/>
                <a:ea typeface="宋体" charset="0"/>
              </a:rPr>
              <a:t>了解实践域术语</a:t>
            </a:r>
            <a:endParaRPr kumimoji="0" lang="en-US" altLang="zh-CN" sz="1600" dirty="0">
              <a:solidFill>
                <a:srgbClr val="000000"/>
              </a:solidFill>
              <a:latin typeface="Verdana" charset="0"/>
              <a:ea typeface="宋体" charset="0"/>
            </a:endParaRPr>
          </a:p>
          <a:p>
            <a:pPr lvl="2" eaLnBrk="1" hangingPunct="1">
              <a:buClr>
                <a:srgbClr val="FF9900"/>
              </a:buClr>
              <a:buFont typeface="Wingdings" charset="0"/>
              <a:buChar char="p"/>
            </a:pPr>
            <a:r>
              <a:rPr kumimoji="0" lang="zh-CN" altLang="en-US" sz="1600" dirty="0">
                <a:solidFill>
                  <a:srgbClr val="000000"/>
                </a:solidFill>
                <a:latin typeface="Verdana" charset="0"/>
                <a:ea typeface="宋体" charset="0"/>
              </a:rPr>
              <a:t>每个角色对应的实践域访谈问题学习</a:t>
            </a:r>
            <a:endParaRPr kumimoji="0" lang="en-US" altLang="zh-CN" sz="1600" dirty="0">
              <a:solidFill>
                <a:srgbClr val="000000"/>
              </a:solidFill>
              <a:latin typeface="Verdana" charset="0"/>
              <a:ea typeface="宋体" charset="0"/>
            </a:endParaRPr>
          </a:p>
          <a:p>
            <a:pPr lvl="2" eaLnBrk="1" hangingPunct="1">
              <a:buClr>
                <a:srgbClr val="FF9900"/>
              </a:buClr>
              <a:buFont typeface="Wingdings" charset="0"/>
              <a:buChar char="p"/>
            </a:pPr>
            <a:r>
              <a:rPr kumimoji="0" lang="en-US" altLang="zh-CN" sz="1600" dirty="0">
                <a:solidFill>
                  <a:srgbClr val="000000"/>
                </a:solidFill>
                <a:latin typeface="Verdana" charset="0"/>
                <a:ea typeface="宋体" charset="0"/>
              </a:rPr>
              <a:t>II</a:t>
            </a:r>
            <a:r>
              <a:rPr kumimoji="0" lang="zh-CN" altLang="en-US" sz="1600" dirty="0">
                <a:solidFill>
                  <a:srgbClr val="000000"/>
                </a:solidFill>
                <a:latin typeface="Verdana" charset="0"/>
                <a:ea typeface="宋体" charset="0"/>
              </a:rPr>
              <a:t>访谈问题学习（除了</a:t>
            </a:r>
            <a:r>
              <a:rPr kumimoji="0" lang="en-US" altLang="zh-CN" sz="1600" dirty="0">
                <a:solidFill>
                  <a:srgbClr val="000000"/>
                </a:solidFill>
                <a:latin typeface="Verdana" charset="0"/>
                <a:ea typeface="宋体" charset="0"/>
              </a:rPr>
              <a:t>Sponsor</a:t>
            </a:r>
            <a:r>
              <a:rPr kumimoji="0" lang="zh-CN" altLang="en-US" sz="1600" dirty="0">
                <a:solidFill>
                  <a:srgbClr val="000000"/>
                </a:solidFill>
                <a:latin typeface="Verdana" charset="0"/>
                <a:ea typeface="宋体" charset="0"/>
              </a:rPr>
              <a:t>和高级经理，所有角色都要学习）</a:t>
            </a:r>
            <a:endParaRPr kumimoji="0" lang="en-US" altLang="zh-CN" sz="1600" dirty="0">
              <a:solidFill>
                <a:srgbClr val="000000"/>
              </a:solidFill>
              <a:latin typeface="Verdana" charset="0"/>
              <a:ea typeface="宋体" charset="0"/>
            </a:endParaRPr>
          </a:p>
          <a:p>
            <a:pPr lvl="2" eaLnBrk="1" hangingPunct="1">
              <a:buClr>
                <a:srgbClr val="FF9900"/>
              </a:buClr>
              <a:buFont typeface="Wingdings" charset="0"/>
              <a:buChar char="p"/>
            </a:pPr>
            <a:r>
              <a:rPr lang="zh-CN" altLang="en-US" sz="1800" dirty="0">
                <a:solidFill>
                  <a:srgbClr val="000000"/>
                </a:solidFill>
                <a:latin typeface="Verdana"/>
                <a:ea typeface="宋体"/>
              </a:rPr>
              <a:t>熟悉自己负责的实践域下的文档</a:t>
            </a:r>
            <a:r>
              <a:rPr lang="en-US" altLang="zh-CN" sz="1800" dirty="0">
                <a:solidFill>
                  <a:srgbClr val="000000"/>
                </a:solidFill>
                <a:latin typeface="Verdana"/>
                <a:ea typeface="宋体"/>
              </a:rPr>
              <a:t>,</a:t>
            </a:r>
            <a:r>
              <a:rPr lang="zh-CN" altLang="en-US" sz="1800" dirty="0">
                <a:solidFill>
                  <a:srgbClr val="000000"/>
                </a:solidFill>
                <a:latin typeface="Verdana"/>
                <a:ea typeface="宋体"/>
              </a:rPr>
              <a:t>要求至少知道文档的名字</a:t>
            </a:r>
            <a:r>
              <a:rPr lang="en-US" altLang="zh-CN" sz="1800" dirty="0">
                <a:solidFill>
                  <a:srgbClr val="000000"/>
                </a:solidFill>
                <a:latin typeface="Verdana"/>
                <a:ea typeface="宋体"/>
              </a:rPr>
              <a:t>,</a:t>
            </a:r>
            <a:r>
              <a:rPr lang="zh-CN" altLang="en-US" sz="1800" dirty="0">
                <a:solidFill>
                  <a:srgbClr val="000000"/>
                </a:solidFill>
                <a:latin typeface="Verdana"/>
                <a:ea typeface="宋体"/>
              </a:rPr>
              <a:t>文档中的大概说了什么内容</a:t>
            </a:r>
            <a:endParaRPr lang="en-US" altLang="zh-CN" sz="1800" dirty="0">
              <a:solidFill>
                <a:srgbClr val="000000"/>
              </a:solidFill>
              <a:latin typeface="Verdana"/>
              <a:ea typeface="宋体"/>
            </a:endParaRPr>
          </a:p>
          <a:p>
            <a:endParaRPr lang="zh-CN" altLang="en-US" dirty="0"/>
          </a:p>
        </p:txBody>
      </p:sp>
      <p:sp>
        <p:nvSpPr>
          <p:cNvPr id="7" name="标题 6"/>
          <p:cNvSpPr>
            <a:spLocks noGrp="1"/>
          </p:cNvSpPr>
          <p:nvPr>
            <p:ph type="title"/>
          </p:nvPr>
        </p:nvSpPr>
        <p:spPr/>
        <p:txBody>
          <a:bodyPr/>
          <a:lstStyle/>
          <a:p>
            <a:r>
              <a:rPr lang="zh-CN" altLang="en-US" dirty="0"/>
              <a:t>访谈答辩人员注意事项</a:t>
            </a:r>
          </a:p>
        </p:txBody>
      </p:sp>
    </p:spTree>
    <p:extLst>
      <p:ext uri="{BB962C8B-B14F-4D97-AF65-F5344CB8AC3E}">
        <p14:creationId xmlns:p14="http://schemas.microsoft.com/office/powerpoint/2010/main" val="418604870"/>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评估资源和环境准备</a:t>
            </a:r>
          </a:p>
        </p:txBody>
      </p:sp>
      <p:sp>
        <p:nvSpPr>
          <p:cNvPr id="3" name="内容占位符 2"/>
          <p:cNvSpPr>
            <a:spLocks noGrp="1"/>
          </p:cNvSpPr>
          <p:nvPr>
            <p:ph idx="1"/>
          </p:nvPr>
        </p:nvSpPr>
        <p:spPr/>
        <p:txBody>
          <a:bodyPr/>
          <a:lstStyle/>
          <a:p>
            <a:pPr lvl="0">
              <a:buClr>
                <a:srgbClr val="FFCC00"/>
              </a:buClr>
              <a:buFont typeface="Wingdings" charset="0"/>
              <a:buChar char="p"/>
            </a:pPr>
            <a:r>
              <a:rPr lang="zh-CN" altLang="en-US" sz="1800" dirty="0">
                <a:solidFill>
                  <a:srgbClr val="000000"/>
                </a:solidFill>
                <a:latin typeface="Verdana"/>
                <a:ea typeface="宋体"/>
              </a:rPr>
              <a:t>评估专用会议室</a:t>
            </a:r>
            <a:r>
              <a:rPr lang="en-US" altLang="zh-CN" sz="1800" dirty="0">
                <a:solidFill>
                  <a:srgbClr val="000000"/>
                </a:solidFill>
                <a:latin typeface="Verdana"/>
                <a:ea typeface="宋体"/>
              </a:rPr>
              <a:t>(</a:t>
            </a:r>
            <a:r>
              <a:rPr lang="zh-CN" altLang="en-US" sz="1800" dirty="0">
                <a:solidFill>
                  <a:srgbClr val="000000"/>
                </a:solidFill>
                <a:latin typeface="Verdana"/>
                <a:ea typeface="宋体"/>
              </a:rPr>
              <a:t>足够同时容纳评估团队和访谈人员</a:t>
            </a:r>
            <a:r>
              <a:rPr lang="en-US" altLang="zh-CN" sz="1800" dirty="0">
                <a:solidFill>
                  <a:srgbClr val="000000"/>
                </a:solidFill>
                <a:latin typeface="Verdana"/>
                <a:ea typeface="宋体"/>
              </a:rPr>
              <a:t>) ;</a:t>
            </a:r>
          </a:p>
          <a:p>
            <a:pPr lvl="0">
              <a:buClr>
                <a:srgbClr val="FFCC00"/>
              </a:buClr>
              <a:buFont typeface="Wingdings" charset="0"/>
              <a:buChar char="p"/>
            </a:pPr>
            <a:r>
              <a:rPr lang="zh-CN" altLang="en-US" sz="1800" dirty="0">
                <a:solidFill>
                  <a:srgbClr val="000000"/>
                </a:solidFill>
                <a:latin typeface="Verdana"/>
                <a:ea typeface="宋体"/>
              </a:rPr>
              <a:t>评估专用会议室要求是封闭的以保证评估过程的保密性</a:t>
            </a:r>
            <a:r>
              <a:rPr lang="en-US" altLang="zh-CN" sz="1800" dirty="0">
                <a:solidFill>
                  <a:srgbClr val="000000"/>
                </a:solidFill>
                <a:latin typeface="Verdana"/>
                <a:ea typeface="宋体"/>
              </a:rPr>
              <a:t>;</a:t>
            </a:r>
            <a:endParaRPr lang="zh-CN" altLang="en-US" sz="1800" dirty="0">
              <a:solidFill>
                <a:srgbClr val="000000"/>
              </a:solidFill>
              <a:latin typeface="Verdana"/>
              <a:ea typeface="宋体"/>
            </a:endParaRPr>
          </a:p>
          <a:p>
            <a:pPr lvl="0">
              <a:buClr>
                <a:srgbClr val="FFCC00"/>
              </a:buClr>
              <a:buFont typeface="Wingdings" charset="0"/>
              <a:buChar char="p"/>
            </a:pPr>
            <a:r>
              <a:rPr lang="zh-CN" altLang="en-US" sz="1800" dirty="0">
                <a:solidFill>
                  <a:srgbClr val="000000"/>
                </a:solidFill>
                <a:latin typeface="Verdana"/>
                <a:ea typeface="宋体"/>
              </a:rPr>
              <a:t>会议室中网络随时保证通畅</a:t>
            </a:r>
            <a:r>
              <a:rPr lang="en-US" altLang="zh-CN" sz="1800" dirty="0">
                <a:solidFill>
                  <a:srgbClr val="000000"/>
                </a:solidFill>
                <a:latin typeface="Verdana"/>
                <a:ea typeface="宋体"/>
              </a:rPr>
              <a:t>(</a:t>
            </a:r>
            <a:r>
              <a:rPr lang="zh-CN" altLang="en-US" sz="1800" dirty="0">
                <a:solidFill>
                  <a:srgbClr val="000000"/>
                </a:solidFill>
                <a:latin typeface="Verdana"/>
                <a:ea typeface="宋体"/>
              </a:rPr>
              <a:t>无线为主，有线网络作为备用</a:t>
            </a:r>
            <a:r>
              <a:rPr lang="en-US" altLang="zh-CN" sz="1800" dirty="0">
                <a:solidFill>
                  <a:srgbClr val="000000"/>
                </a:solidFill>
                <a:latin typeface="Verdana"/>
                <a:ea typeface="宋体"/>
              </a:rPr>
              <a:t>;</a:t>
            </a:r>
            <a:r>
              <a:rPr lang="zh-CN" altLang="en-US" sz="1800" dirty="0">
                <a:solidFill>
                  <a:srgbClr val="000000"/>
                </a:solidFill>
                <a:latin typeface="Verdana"/>
                <a:ea typeface="宋体"/>
              </a:rPr>
              <a:t>如需设置</a:t>
            </a:r>
            <a:r>
              <a:rPr lang="en-US" altLang="zh-CN" sz="1800" dirty="0">
                <a:solidFill>
                  <a:srgbClr val="000000"/>
                </a:solidFill>
                <a:latin typeface="Verdana"/>
                <a:ea typeface="宋体"/>
              </a:rPr>
              <a:t>IP</a:t>
            </a:r>
            <a:r>
              <a:rPr lang="zh-CN" altLang="en-US" sz="1800" dirty="0">
                <a:solidFill>
                  <a:srgbClr val="000000"/>
                </a:solidFill>
                <a:latin typeface="Verdana"/>
                <a:ea typeface="宋体"/>
              </a:rPr>
              <a:t>、密码等提前规划好</a:t>
            </a:r>
            <a:r>
              <a:rPr lang="en-US" altLang="zh-CN" sz="1800" dirty="0">
                <a:solidFill>
                  <a:srgbClr val="000000"/>
                </a:solidFill>
                <a:latin typeface="Verdana"/>
                <a:ea typeface="宋体"/>
              </a:rPr>
              <a:t>) </a:t>
            </a:r>
          </a:p>
          <a:p>
            <a:pPr lvl="0">
              <a:buClr>
                <a:srgbClr val="FFCC00"/>
              </a:buClr>
              <a:buFont typeface="Wingdings" charset="0"/>
              <a:buChar char="p"/>
            </a:pPr>
            <a:r>
              <a:rPr lang="zh-CN" altLang="en-US" sz="1800" dirty="0">
                <a:solidFill>
                  <a:srgbClr val="000000"/>
                </a:solidFill>
                <a:latin typeface="Verdana"/>
                <a:ea typeface="宋体"/>
              </a:rPr>
              <a:t>会议室准备足够的插线板，保证评估小组的电脑够用</a:t>
            </a:r>
            <a:r>
              <a:rPr lang="en-US" altLang="zh-CN" sz="1800" dirty="0">
                <a:solidFill>
                  <a:srgbClr val="000000"/>
                </a:solidFill>
                <a:latin typeface="Verdana"/>
                <a:ea typeface="宋体"/>
              </a:rPr>
              <a:t>;</a:t>
            </a:r>
            <a:endParaRPr lang="zh-CN" altLang="en-US" sz="1800" dirty="0">
              <a:solidFill>
                <a:srgbClr val="000000"/>
              </a:solidFill>
              <a:latin typeface="Verdana"/>
              <a:ea typeface="宋体"/>
            </a:endParaRPr>
          </a:p>
          <a:p>
            <a:pPr lvl="0">
              <a:buClr>
                <a:srgbClr val="FFCC00"/>
              </a:buClr>
              <a:buFont typeface="Wingdings" charset="0"/>
              <a:buChar char="p"/>
            </a:pPr>
            <a:r>
              <a:rPr lang="zh-CN" altLang="en-US" sz="1800" dirty="0">
                <a:solidFill>
                  <a:srgbClr val="000000"/>
                </a:solidFill>
                <a:latin typeface="Verdana"/>
                <a:ea typeface="宋体"/>
              </a:rPr>
              <a:t>投影仪无故障，会议室中可投影</a:t>
            </a:r>
            <a:r>
              <a:rPr lang="en-US" altLang="zh-CN" sz="1800" dirty="0">
                <a:solidFill>
                  <a:srgbClr val="000000"/>
                </a:solidFill>
                <a:latin typeface="Verdana"/>
                <a:ea typeface="宋体"/>
              </a:rPr>
              <a:t>;</a:t>
            </a:r>
          </a:p>
          <a:p>
            <a:pPr lvl="0">
              <a:buClr>
                <a:srgbClr val="FFCC00"/>
              </a:buClr>
              <a:buFont typeface="Wingdings" charset="0"/>
              <a:buChar char="p"/>
            </a:pPr>
            <a:r>
              <a:rPr lang="zh-CN" altLang="en-US" sz="1800" dirty="0">
                <a:solidFill>
                  <a:srgbClr val="000000"/>
                </a:solidFill>
                <a:latin typeface="Verdana"/>
                <a:ea typeface="宋体"/>
              </a:rPr>
              <a:t>提供白板、水笔、板擦</a:t>
            </a:r>
            <a:r>
              <a:rPr lang="en-US" altLang="zh-CN" sz="1800" dirty="0">
                <a:solidFill>
                  <a:srgbClr val="000000"/>
                </a:solidFill>
                <a:latin typeface="Verdana"/>
                <a:ea typeface="宋体"/>
              </a:rPr>
              <a:t>;</a:t>
            </a:r>
          </a:p>
          <a:p>
            <a:pPr lvl="0">
              <a:buClr>
                <a:srgbClr val="FFCC00"/>
              </a:buClr>
              <a:buFont typeface="Wingdings" charset="0"/>
              <a:buChar char="p"/>
            </a:pPr>
            <a:r>
              <a:rPr lang="zh-CN" altLang="en-US" sz="1800" dirty="0">
                <a:solidFill>
                  <a:srgbClr val="000000"/>
                </a:solidFill>
                <a:latin typeface="Verdana"/>
                <a:ea typeface="宋体"/>
              </a:rPr>
              <a:t>准备打印机、扫描仪，评估期间需要打印和扫描;</a:t>
            </a:r>
          </a:p>
          <a:p>
            <a:pPr lvl="0">
              <a:buClr>
                <a:srgbClr val="FFCC00"/>
              </a:buClr>
              <a:buFont typeface="Wingdings" charset="0"/>
              <a:buChar char="p"/>
            </a:pPr>
            <a:r>
              <a:rPr lang="zh-CN" altLang="en-US" sz="1800" dirty="0">
                <a:solidFill>
                  <a:srgbClr val="000000"/>
                </a:solidFill>
                <a:latin typeface="Verdana"/>
                <a:ea typeface="宋体"/>
              </a:rPr>
              <a:t>为</a:t>
            </a:r>
            <a:r>
              <a:rPr lang="en-US" altLang="zh-CN" sz="1800" dirty="0">
                <a:solidFill>
                  <a:srgbClr val="000000"/>
                </a:solidFill>
                <a:latin typeface="Verdana"/>
                <a:ea typeface="宋体"/>
              </a:rPr>
              <a:t>ATM</a:t>
            </a:r>
            <a:r>
              <a:rPr lang="zh-CN" altLang="en-US" sz="1800" dirty="0">
                <a:solidFill>
                  <a:srgbClr val="000000"/>
                </a:solidFill>
                <a:latin typeface="Verdana"/>
                <a:ea typeface="宋体"/>
              </a:rPr>
              <a:t>小组每个人准备笔和纸，以便记录访谈过程中的信息</a:t>
            </a:r>
            <a:r>
              <a:rPr lang="en-US" altLang="zh-CN" sz="1800" dirty="0">
                <a:solidFill>
                  <a:srgbClr val="000000"/>
                </a:solidFill>
                <a:latin typeface="Verdana"/>
                <a:ea typeface="宋体"/>
              </a:rPr>
              <a:t>(</a:t>
            </a:r>
            <a:r>
              <a:rPr lang="zh-CN" altLang="en-US" sz="1800" dirty="0">
                <a:solidFill>
                  <a:srgbClr val="000000"/>
                </a:solidFill>
                <a:latin typeface="Verdana"/>
                <a:ea typeface="宋体"/>
              </a:rPr>
              <a:t>评估结束后销毁该记录</a:t>
            </a:r>
            <a:r>
              <a:rPr lang="en-US" altLang="zh-CN" sz="1800" dirty="0">
                <a:solidFill>
                  <a:srgbClr val="000000"/>
                </a:solidFill>
                <a:latin typeface="Verdana"/>
                <a:ea typeface="宋体"/>
              </a:rPr>
              <a:t>); </a:t>
            </a:r>
          </a:p>
          <a:p>
            <a:pPr lvl="0">
              <a:buClr>
                <a:srgbClr val="FFCC00"/>
              </a:buClr>
              <a:buFont typeface="Wingdings" charset="0"/>
              <a:buChar char="p"/>
            </a:pPr>
            <a:r>
              <a:rPr lang="zh-CN" altLang="en-US" sz="1800" dirty="0">
                <a:solidFill>
                  <a:srgbClr val="000000"/>
                </a:solidFill>
                <a:latin typeface="Verdana"/>
                <a:ea typeface="宋体"/>
              </a:rPr>
              <a:t>准备足够大的</a:t>
            </a:r>
            <a:r>
              <a:rPr lang="en-US" altLang="zh-CN" sz="1800" dirty="0">
                <a:solidFill>
                  <a:srgbClr val="000000"/>
                </a:solidFill>
                <a:latin typeface="Verdana"/>
                <a:ea typeface="宋体"/>
              </a:rPr>
              <a:t>U</a:t>
            </a:r>
            <a:r>
              <a:rPr lang="zh-CN" altLang="en-US" sz="1800" dirty="0">
                <a:solidFill>
                  <a:srgbClr val="000000"/>
                </a:solidFill>
                <a:latin typeface="Verdana"/>
                <a:ea typeface="宋体"/>
              </a:rPr>
              <a:t>盘</a:t>
            </a:r>
            <a:r>
              <a:rPr lang="en-US" altLang="zh-CN" sz="1800" dirty="0">
                <a:solidFill>
                  <a:srgbClr val="000000"/>
                </a:solidFill>
                <a:latin typeface="Verdana"/>
                <a:ea typeface="宋体"/>
              </a:rPr>
              <a:t>(</a:t>
            </a:r>
            <a:r>
              <a:rPr lang="zh-CN" altLang="en-US" sz="1800" dirty="0">
                <a:solidFill>
                  <a:srgbClr val="000000"/>
                </a:solidFill>
                <a:latin typeface="Verdana"/>
                <a:ea typeface="宋体"/>
              </a:rPr>
              <a:t>容量大于</a:t>
            </a:r>
            <a:r>
              <a:rPr lang="en-US" altLang="zh-CN" sz="1800" dirty="0">
                <a:solidFill>
                  <a:srgbClr val="000000"/>
                </a:solidFill>
                <a:latin typeface="Verdana"/>
                <a:ea typeface="宋体"/>
              </a:rPr>
              <a:t>500M)</a:t>
            </a:r>
            <a:r>
              <a:rPr lang="zh-CN" altLang="en-US" sz="1800" dirty="0">
                <a:solidFill>
                  <a:srgbClr val="000000"/>
                </a:solidFill>
                <a:latin typeface="Verdana"/>
                <a:ea typeface="宋体"/>
              </a:rPr>
              <a:t>，可用来拷贝文档;</a:t>
            </a:r>
            <a:endParaRPr lang="en-US" altLang="zh-CN" sz="1800" dirty="0">
              <a:solidFill>
                <a:srgbClr val="000000"/>
              </a:solidFill>
              <a:latin typeface="Verdana"/>
              <a:ea typeface="宋体"/>
            </a:endParaRPr>
          </a:p>
          <a:p>
            <a:pPr lvl="0">
              <a:buClr>
                <a:srgbClr val="FFCC00"/>
              </a:buClr>
              <a:buFont typeface="Wingdings" charset="0"/>
              <a:buChar char="p"/>
            </a:pPr>
            <a:r>
              <a:rPr lang="zh-CN" altLang="en-US" sz="1800" dirty="0">
                <a:solidFill>
                  <a:srgbClr val="000000"/>
                </a:solidFill>
                <a:latin typeface="Verdana"/>
                <a:ea typeface="宋体"/>
              </a:rPr>
              <a:t>评估会议室的空调可用，如遇到周末也要确保可用，保证工作环境舒适</a:t>
            </a:r>
            <a:r>
              <a:rPr lang="en-US" altLang="zh-CN" sz="1800" dirty="0">
                <a:solidFill>
                  <a:srgbClr val="000000"/>
                </a:solidFill>
                <a:latin typeface="Verdana"/>
                <a:ea typeface="宋体"/>
              </a:rPr>
              <a:t>;</a:t>
            </a:r>
          </a:p>
          <a:p>
            <a:pPr lvl="0">
              <a:buClr>
                <a:srgbClr val="FFCC00"/>
              </a:buClr>
              <a:buFont typeface="Wingdings" charset="0"/>
              <a:buChar char="p"/>
            </a:pPr>
            <a:r>
              <a:rPr lang="zh-CN" altLang="en-US" sz="1800" dirty="0">
                <a:solidFill>
                  <a:srgbClr val="000000"/>
                </a:solidFill>
                <a:latin typeface="Verdana"/>
                <a:ea typeface="宋体"/>
              </a:rPr>
              <a:t>每天晚上或早上整理评估会议室，保证会议室的整洁 </a:t>
            </a:r>
            <a:endParaRPr lang="en-US" altLang="zh-CN" sz="1800" dirty="0">
              <a:solidFill>
                <a:srgbClr val="000000"/>
              </a:solidFill>
              <a:latin typeface="Verdana"/>
              <a:ea typeface="宋体"/>
            </a:endParaRPr>
          </a:p>
          <a:p>
            <a:pPr lvl="0">
              <a:buClr>
                <a:srgbClr val="FFCC00"/>
              </a:buClr>
              <a:buFont typeface="Wingdings" charset="0"/>
              <a:buChar char="p"/>
            </a:pPr>
            <a:r>
              <a:rPr lang="zh-CN" altLang="en-US" sz="1800" dirty="0">
                <a:solidFill>
                  <a:srgbClr val="000000"/>
                </a:solidFill>
                <a:latin typeface="Verdana"/>
                <a:ea typeface="宋体"/>
              </a:rPr>
              <a:t>评估结束后的宣传横幅</a:t>
            </a:r>
          </a:p>
          <a:p>
            <a:endParaRPr lang="zh-CN" altLang="en-US" dirty="0"/>
          </a:p>
        </p:txBody>
      </p:sp>
    </p:spTree>
    <p:extLst>
      <p:ext uri="{BB962C8B-B14F-4D97-AF65-F5344CB8AC3E}">
        <p14:creationId xmlns:p14="http://schemas.microsoft.com/office/powerpoint/2010/main" val="1333433022"/>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远程评估环境搭建</a:t>
            </a:r>
          </a:p>
        </p:txBody>
      </p:sp>
      <p:sp>
        <p:nvSpPr>
          <p:cNvPr id="3" name="内容占位符 2"/>
          <p:cNvSpPr>
            <a:spLocks noGrp="1"/>
          </p:cNvSpPr>
          <p:nvPr>
            <p:ph idx="1"/>
          </p:nvPr>
        </p:nvSpPr>
        <p:spPr/>
        <p:txBody>
          <a:bodyPr/>
          <a:lstStyle/>
          <a:p>
            <a:pPr>
              <a:buClr>
                <a:srgbClr val="FFCC00"/>
              </a:buClr>
              <a:buFont typeface="Wingdings" charset="0"/>
              <a:buChar char="p"/>
            </a:pPr>
            <a:r>
              <a:rPr lang="zh-CN" altLang="en-US" sz="2000" dirty="0">
                <a:solidFill>
                  <a:srgbClr val="000000"/>
                </a:solidFill>
                <a:latin typeface="Verdana"/>
                <a:ea typeface="宋体"/>
              </a:rPr>
              <a:t>评估会议室需要放置两台笔记本电脑，一台用于监控整个评估会议室情况，另一台用于访谈人员进行回答问题时候的视频电脑。这两台电脑和所有</a:t>
            </a:r>
            <a:r>
              <a:rPr lang="en-US" altLang="zh-CN" sz="2000" dirty="0">
                <a:solidFill>
                  <a:srgbClr val="000000"/>
                </a:solidFill>
                <a:latin typeface="Verdana"/>
                <a:ea typeface="宋体"/>
              </a:rPr>
              <a:t>ATM</a:t>
            </a:r>
            <a:r>
              <a:rPr lang="zh-CN" altLang="en-US" sz="2000" dirty="0">
                <a:solidFill>
                  <a:srgbClr val="000000"/>
                </a:solidFill>
                <a:latin typeface="Verdana"/>
                <a:ea typeface="宋体"/>
              </a:rPr>
              <a:t>电脑都需要安装腾讯会议和</a:t>
            </a:r>
            <a:r>
              <a:rPr lang="en-US" altLang="zh-CN" sz="2000" dirty="0">
                <a:solidFill>
                  <a:srgbClr val="000000"/>
                </a:solidFill>
                <a:latin typeface="Verdana"/>
                <a:ea typeface="宋体"/>
              </a:rPr>
              <a:t>zoom</a:t>
            </a:r>
            <a:r>
              <a:rPr lang="zh-CN" altLang="en-US" sz="2000" dirty="0">
                <a:solidFill>
                  <a:srgbClr val="000000"/>
                </a:solidFill>
                <a:latin typeface="Verdana"/>
                <a:ea typeface="宋体"/>
              </a:rPr>
              <a:t>，</a:t>
            </a:r>
            <a:r>
              <a:rPr lang="en-US" altLang="zh-CN" sz="2000" dirty="0">
                <a:solidFill>
                  <a:srgbClr val="000000"/>
                </a:solidFill>
                <a:latin typeface="Verdana"/>
                <a:ea typeface="宋体"/>
              </a:rPr>
              <a:t>zoom</a:t>
            </a:r>
            <a:r>
              <a:rPr lang="zh-CN" altLang="en-US" sz="2000" dirty="0">
                <a:solidFill>
                  <a:srgbClr val="000000"/>
                </a:solidFill>
                <a:latin typeface="Verdana"/>
                <a:ea typeface="宋体"/>
              </a:rPr>
              <a:t>下载地址为：</a:t>
            </a:r>
            <a:r>
              <a:rPr lang="en-US" altLang="zh-CN" sz="2000" dirty="0">
                <a:solidFill>
                  <a:srgbClr val="000000"/>
                </a:solidFill>
                <a:latin typeface="Verdana"/>
                <a:ea typeface="宋体"/>
              </a:rPr>
              <a:t>https://zoom.com.cn/j/3710962763 </a:t>
            </a:r>
            <a:r>
              <a:rPr lang="zh-CN" altLang="en-US" sz="2000" dirty="0">
                <a:solidFill>
                  <a:srgbClr val="000000"/>
                </a:solidFill>
                <a:latin typeface="Verdana"/>
                <a:ea typeface="宋体"/>
              </a:rPr>
              <a:t>， 腾讯会议可以百度直接搜索。</a:t>
            </a:r>
            <a:endParaRPr lang="en-US" altLang="zh-CN" sz="2000" dirty="0">
              <a:solidFill>
                <a:srgbClr val="000000"/>
              </a:solidFill>
              <a:latin typeface="Verdana"/>
              <a:ea typeface="宋体"/>
            </a:endParaRPr>
          </a:p>
          <a:p>
            <a:pPr>
              <a:buClr>
                <a:srgbClr val="FFCC00"/>
              </a:buClr>
              <a:buFont typeface="Wingdings" charset="0"/>
              <a:buChar char="p"/>
            </a:pPr>
            <a:endParaRPr lang="en-US" altLang="zh-CN" sz="2000" dirty="0">
              <a:solidFill>
                <a:srgbClr val="000000"/>
              </a:solidFill>
              <a:latin typeface="Verdana"/>
              <a:ea typeface="宋体"/>
            </a:endParaRPr>
          </a:p>
          <a:p>
            <a:pPr>
              <a:buClr>
                <a:srgbClr val="FFCC00"/>
              </a:buClr>
              <a:buFont typeface="Wingdings" charset="0"/>
              <a:buChar char="p"/>
            </a:pPr>
            <a:r>
              <a:rPr lang="zh-CN" altLang="en-US" sz="2000" dirty="0">
                <a:solidFill>
                  <a:srgbClr val="000000"/>
                </a:solidFill>
                <a:latin typeface="Verdana"/>
                <a:ea typeface="宋体"/>
              </a:rPr>
              <a:t>请注意访谈人员的笔记本电脑、会议室监控电脑的配置不要太低，以免视频期间出现卡顿或死机现象，同时保证这几台电脑的摄像头、声卡都是正常的。为避免出现回音，请注意访谈电脑和</a:t>
            </a:r>
            <a:r>
              <a:rPr lang="en-US" altLang="zh-CN" sz="2000" dirty="0">
                <a:solidFill>
                  <a:srgbClr val="000000"/>
                </a:solidFill>
                <a:latin typeface="Verdana"/>
                <a:ea typeface="宋体"/>
              </a:rPr>
              <a:t>ATM</a:t>
            </a:r>
            <a:r>
              <a:rPr lang="zh-CN" altLang="en-US" sz="2000" dirty="0">
                <a:solidFill>
                  <a:srgbClr val="000000"/>
                </a:solidFill>
                <a:latin typeface="Verdana"/>
                <a:ea typeface="宋体"/>
              </a:rPr>
              <a:t>电脑准备耳机。会议室尽量提供一个麦克风和扩音器。</a:t>
            </a:r>
          </a:p>
        </p:txBody>
      </p:sp>
    </p:spTree>
    <p:extLst>
      <p:ext uri="{BB962C8B-B14F-4D97-AF65-F5344CB8AC3E}">
        <p14:creationId xmlns:p14="http://schemas.microsoft.com/office/powerpoint/2010/main" val="3591143867"/>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宣传条幅</a:t>
            </a:r>
          </a:p>
        </p:txBody>
      </p:sp>
      <p:pic>
        <p:nvPicPr>
          <p:cNvPr id="4" name="内容占位符 3"/>
          <p:cNvPicPr>
            <a:picLocks noGrp="1" noChangeAspect="1"/>
          </p:cNvPicPr>
          <p:nvPr>
            <p:ph idx="1"/>
          </p:nvPr>
        </p:nvPicPr>
        <p:blipFill>
          <a:blip r:embed="rId2"/>
          <a:stretch>
            <a:fillRect/>
          </a:stretch>
        </p:blipFill>
        <p:spPr>
          <a:xfrm>
            <a:off x="304800" y="762000"/>
            <a:ext cx="8458200" cy="5334000"/>
          </a:xfrm>
          <a:prstGeom prst="rect">
            <a:avLst/>
          </a:prstGeom>
        </p:spPr>
      </p:pic>
    </p:spTree>
    <p:extLst>
      <p:ext uri="{BB962C8B-B14F-4D97-AF65-F5344CB8AC3E}">
        <p14:creationId xmlns:p14="http://schemas.microsoft.com/office/powerpoint/2010/main" val="4241557558"/>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EBACD178-0586-894E-9F8F-B8587D8163C2}"/>
              </a:ext>
            </a:extLst>
          </p:cNvPr>
          <p:cNvSpPr>
            <a:spLocks noGrp="1" noChangeArrowheads="1"/>
          </p:cNvSpPr>
          <p:nvPr>
            <p:ph type="title"/>
          </p:nvPr>
        </p:nvSpPr>
        <p:spPr/>
        <p:txBody>
          <a:bodyPr/>
          <a:lstStyle/>
          <a:p>
            <a:pPr eaLnBrk="1" hangingPunct="1"/>
            <a:r>
              <a:rPr kumimoji="0" lang="en-US" altLang="zh-CN"/>
              <a:t>Overview</a:t>
            </a:r>
          </a:p>
        </p:txBody>
      </p:sp>
      <p:sp>
        <p:nvSpPr>
          <p:cNvPr id="8194" name="Rectangle 3">
            <a:extLst>
              <a:ext uri="{FF2B5EF4-FFF2-40B4-BE49-F238E27FC236}">
                <a16:creationId xmlns:a16="http://schemas.microsoft.com/office/drawing/2014/main" id="{E7DEF0E3-955B-CB4C-8D26-20E63C880FAC}"/>
              </a:ext>
            </a:extLst>
          </p:cNvPr>
          <p:cNvSpPr>
            <a:spLocks noGrp="1" noChangeArrowheads="1"/>
          </p:cNvSpPr>
          <p:nvPr>
            <p:ph idx="1"/>
          </p:nvPr>
        </p:nvSpPr>
        <p:spPr>
          <a:xfrm>
            <a:off x="838200" y="1524000"/>
            <a:ext cx="7691438" cy="3756025"/>
          </a:xfrm>
        </p:spPr>
        <p:txBody>
          <a:bodyPr/>
          <a:lstStyle/>
          <a:p>
            <a:pPr marL="571500" indent="-571500" eaLnBrk="1" hangingPunct="1"/>
            <a:r>
              <a:rPr kumimoji="0" lang="en-US" altLang="zh-CN" dirty="0"/>
              <a:t>CMMI</a:t>
            </a:r>
            <a:r>
              <a:rPr kumimoji="0" lang="zh-CN" altLang="en-US" dirty="0"/>
              <a:t>概述</a:t>
            </a:r>
            <a:endParaRPr kumimoji="0" lang="en-US" altLang="zh-CN" dirty="0"/>
          </a:p>
          <a:p>
            <a:pPr marL="571500" indent="-571500" eaLnBrk="1" hangingPunct="1"/>
            <a:r>
              <a:rPr kumimoji="0" lang="zh-CN" altLang="en-US" dirty="0"/>
              <a:t>过程改进的好处</a:t>
            </a:r>
          </a:p>
          <a:p>
            <a:pPr marL="571500" indent="-571500" eaLnBrk="1" hangingPunct="1"/>
            <a:r>
              <a:rPr kumimoji="0" lang="zh-CN" altLang="en-US" dirty="0"/>
              <a:t>评估准备</a:t>
            </a:r>
            <a:endParaRPr kumimoji="0" lang="en-US" altLang="zh-CN" dirty="0"/>
          </a:p>
          <a:p>
            <a:pPr marL="571500" indent="-571500" eaLnBrk="1" hangingPunct="1"/>
            <a:r>
              <a:rPr kumimoji="0" lang="zh-CN" altLang="en-US" dirty="0">
                <a:solidFill>
                  <a:srgbClr val="FF0066"/>
                </a:solidFill>
              </a:rPr>
              <a:t>各角色与实践域培训</a:t>
            </a:r>
            <a:endParaRPr kumimoji="0" lang="en-US" altLang="zh-CN" dirty="0">
              <a:solidFill>
                <a:srgbClr val="FF0066"/>
              </a:solidFill>
            </a:endParaRPr>
          </a:p>
          <a:p>
            <a:pPr marL="571500" indent="-571500" eaLnBrk="1" hangingPunct="1"/>
            <a:endParaRPr kumimoji="0" lang="en-US" altLang="zh-CN" dirty="0"/>
          </a:p>
          <a:p>
            <a:pPr marL="571500" indent="-571500" eaLnBrk="1" hangingPunct="1"/>
            <a:endParaRPr kumimoji="0" lang="zh-CN" altLang="en-US" sz="2700" dirty="0"/>
          </a:p>
          <a:p>
            <a:pPr marL="571500" indent="-571500" eaLnBrk="1" hangingPunct="1">
              <a:lnSpc>
                <a:spcPct val="140000"/>
              </a:lnSpc>
              <a:buFont typeface="Wingdings" pitchFamily="2" charset="2"/>
              <a:buNone/>
            </a:pPr>
            <a:endParaRPr kumimoji="0" lang="en-US" altLang="zh-CN" sz="2700" dirty="0"/>
          </a:p>
        </p:txBody>
      </p:sp>
    </p:spTree>
    <p:extLst>
      <p:ext uri="{BB962C8B-B14F-4D97-AF65-F5344CB8AC3E}">
        <p14:creationId xmlns:p14="http://schemas.microsoft.com/office/powerpoint/2010/main" val="1945138600"/>
      </p:ext>
    </p:extLst>
  </p:cSld>
  <p:clrMapOvr>
    <a:masterClrMapping/>
  </p:clrMapOvr>
  <p:transition advTm="3120">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idx="1"/>
          </p:nvPr>
        </p:nvSpPr>
        <p:spPr/>
        <p:txBody>
          <a:bodyPr/>
          <a:lstStyle/>
          <a:p>
            <a:pPr marL="0" indent="0" eaLnBrk="1" hangingPunct="1">
              <a:buFontTx/>
              <a:buNone/>
            </a:pPr>
            <a:endParaRPr lang="en-US" altLang="zh-CN" dirty="0"/>
          </a:p>
          <a:p>
            <a:pPr marL="0" indent="0" eaLnBrk="1" hangingPunct="1">
              <a:buFontTx/>
              <a:buNone/>
            </a:pPr>
            <a:endParaRPr lang="en-US" altLang="zh-CN" dirty="0"/>
          </a:p>
          <a:p>
            <a:pPr marL="0" indent="0" eaLnBrk="1" hangingPunct="1">
              <a:buFontTx/>
              <a:buNone/>
            </a:pPr>
            <a:endParaRPr lang="en-US" altLang="zh-CN" dirty="0"/>
          </a:p>
          <a:p>
            <a:pPr marL="0" indent="0" algn="ctr" eaLnBrk="1" hangingPunct="1">
              <a:buFontTx/>
              <a:buNone/>
            </a:pPr>
            <a:endParaRPr lang="en-US" altLang="zh-CN" dirty="0"/>
          </a:p>
          <a:p>
            <a:pPr marL="0" indent="0" algn="ctr">
              <a:buNone/>
            </a:pPr>
            <a:r>
              <a:rPr lang="zh-CN" altLang="en-US" sz="3600" dirty="0">
                <a:solidFill>
                  <a:schemeClr val="hlink"/>
                </a:solidFill>
                <a:latin typeface="Microsoft YaHei" panose="020B0503020204020204" pitchFamily="34" charset="-122"/>
                <a:ea typeface="Microsoft YaHei" panose="020B0503020204020204" pitchFamily="34" charset="-122"/>
              </a:rPr>
              <a:t>过程管理</a:t>
            </a:r>
            <a:endParaRPr lang="en-US" altLang="zh-CN" sz="3600" dirty="0">
              <a:solidFill>
                <a:schemeClr val="hlink"/>
              </a:solidFill>
              <a:latin typeface="Microsoft YaHei" panose="020B0503020204020204" pitchFamily="34" charset="-122"/>
              <a:ea typeface="Microsoft YaHei" panose="020B0503020204020204" pitchFamily="34" charset="-122"/>
            </a:endParaRPr>
          </a:p>
          <a:p>
            <a:pPr marL="0" indent="0" algn="ctr">
              <a:buNone/>
            </a:pPr>
            <a:r>
              <a:rPr lang="zh-CN" altLang="en-US" sz="3600" dirty="0">
                <a:solidFill>
                  <a:schemeClr val="hlink"/>
                </a:solidFill>
                <a:latin typeface="Microsoft YaHei" panose="020B0503020204020204" pitchFamily="34" charset="-122"/>
                <a:ea typeface="Microsoft YaHei" panose="020B0503020204020204" pitchFamily="34" charset="-122"/>
              </a:rPr>
              <a:t> </a:t>
            </a:r>
            <a:r>
              <a:rPr lang="en" altLang="zh-CN" sz="3600" dirty="0">
                <a:solidFill>
                  <a:schemeClr val="hlink"/>
                </a:solidFill>
                <a:latin typeface="Microsoft YaHei" panose="020B0503020204020204" pitchFamily="34" charset="-122"/>
                <a:ea typeface="Microsoft YaHei" panose="020B0503020204020204" pitchFamily="34" charset="-122"/>
              </a:rPr>
              <a:t>Process Management (PCM)</a:t>
            </a:r>
            <a:r>
              <a:rPr lang="zh-CN" altLang="en-US" sz="3600" dirty="0"/>
              <a:t> </a:t>
            </a:r>
            <a:endParaRPr lang="en-US" altLang="zh-CN" sz="3600" dirty="0"/>
          </a:p>
          <a:p>
            <a:pPr marL="0" indent="0" algn="ctr" eaLnBrk="1" hangingPunct="1">
              <a:buFontTx/>
              <a:buNone/>
            </a:pPr>
            <a:endParaRPr lang="en-US" altLang="zh-CN" sz="3600" dirty="0">
              <a:solidFill>
                <a:schemeClr val="hlin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92366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a:t>PCM</a:t>
            </a:r>
            <a:r>
              <a:rPr lang="zh-CN" altLang="en-US" dirty="0"/>
              <a:t>的目的</a:t>
            </a:r>
          </a:p>
        </p:txBody>
      </p:sp>
      <p:sp>
        <p:nvSpPr>
          <p:cNvPr id="22531" name="Rectangle 3"/>
          <p:cNvSpPr>
            <a:spLocks noGrp="1" noChangeArrowheads="1"/>
          </p:cNvSpPr>
          <p:nvPr>
            <p:ph idx="1"/>
          </p:nvPr>
        </p:nvSpPr>
        <p:spPr>
          <a:xfrm>
            <a:off x="690282" y="1143000"/>
            <a:ext cx="8001000" cy="2209800"/>
          </a:xfrm>
          <a:solidFill>
            <a:schemeClr val="accent1">
              <a:lumMod val="40000"/>
              <a:lumOff val="60000"/>
            </a:schemeClr>
          </a:solidFill>
        </p:spPr>
        <p:txBody>
          <a:bodyPr/>
          <a:lstStyle/>
          <a:p>
            <a:pPr marL="0" indent="0">
              <a:buNone/>
            </a:pPr>
            <a:r>
              <a:rPr lang="zh-CN" altLang="en-US" dirty="0"/>
              <a:t>目的：管理和实施过程和基础条件的持续改进</a:t>
            </a:r>
            <a:r>
              <a:rPr lang="en-US" altLang="zh-CN" dirty="0"/>
              <a:t>:</a:t>
            </a:r>
          </a:p>
          <a:p>
            <a:pPr lvl="1"/>
            <a:r>
              <a:rPr lang="zh-CN" altLang="en-US" dirty="0"/>
              <a:t>支持实现业务目标</a:t>
            </a:r>
            <a:endParaRPr lang="en-US" altLang="zh-CN" dirty="0"/>
          </a:p>
          <a:p>
            <a:pPr lvl="1"/>
            <a:r>
              <a:rPr lang="zh-CN" altLang="en-US" dirty="0"/>
              <a:t>识别和实施能够带来最大效益的过程改进</a:t>
            </a:r>
            <a:endParaRPr lang="en-US" altLang="zh-CN" dirty="0"/>
          </a:p>
          <a:p>
            <a:pPr lvl="1"/>
            <a:r>
              <a:rPr lang="zh-CN" altLang="en-US" dirty="0"/>
              <a:t>使过程改进结果可见、可获得和可持续</a:t>
            </a:r>
            <a:endParaRPr lang="en-US" altLang="zh-CN" dirty="0"/>
          </a:p>
          <a:p>
            <a:pPr marL="0" indent="0">
              <a:buNone/>
            </a:pPr>
            <a:r>
              <a:rPr lang="zh-CN" altLang="en-US" dirty="0"/>
              <a:t>价值：确保过程、基础条件及其改进有助于成功满足业务目标。</a:t>
            </a:r>
          </a:p>
        </p:txBody>
      </p:sp>
      <p:pic>
        <p:nvPicPr>
          <p:cNvPr id="4" name="Picture 4" descr="OPF_narr_art.png">
            <a:extLst>
              <a:ext uri="{FF2B5EF4-FFF2-40B4-BE49-F238E27FC236}">
                <a16:creationId xmlns:a16="http://schemas.microsoft.com/office/drawing/2014/main" id="{0263973E-5AC7-044B-B49E-5246EBF29563}"/>
              </a:ext>
            </a:extLst>
          </p:cNvPr>
          <p:cNvPicPr>
            <a:picLocks noChangeAspect="1"/>
          </p:cNvPicPr>
          <p:nvPr/>
        </p:nvPicPr>
        <p:blipFill>
          <a:blip r:embed="rId2" cstate="print"/>
          <a:stretch>
            <a:fillRect/>
          </a:stretch>
        </p:blipFill>
        <p:spPr>
          <a:xfrm>
            <a:off x="2514600" y="3552825"/>
            <a:ext cx="4388709" cy="2624513"/>
          </a:xfrm>
          <a:prstGeom prst="rect">
            <a:avLst/>
          </a:prstGeom>
        </p:spPr>
      </p:pic>
    </p:spTree>
    <p:extLst>
      <p:ext uri="{BB962C8B-B14F-4D97-AF65-F5344CB8AC3E}">
        <p14:creationId xmlns:p14="http://schemas.microsoft.com/office/powerpoint/2010/main" val="1904596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49BD9-1FE5-E844-9DB8-3DFBF865836D}"/>
              </a:ext>
            </a:extLst>
          </p:cNvPr>
          <p:cNvSpPr>
            <a:spLocks noGrp="1"/>
          </p:cNvSpPr>
          <p:nvPr>
            <p:ph type="title"/>
          </p:nvPr>
        </p:nvSpPr>
        <p:spPr/>
        <p:txBody>
          <a:bodyPr/>
          <a:lstStyle/>
          <a:p>
            <a:r>
              <a:rPr kumimoji="1" lang="en-US" altLang="zh-CN" dirty="0"/>
              <a:t>PCM</a:t>
            </a:r>
            <a:r>
              <a:rPr kumimoji="1" lang="zh-CN" altLang="en-US" dirty="0"/>
              <a:t>的等级和实践概述</a:t>
            </a:r>
          </a:p>
        </p:txBody>
      </p:sp>
      <p:pic>
        <p:nvPicPr>
          <p:cNvPr id="64" name="图片 63">
            <a:extLst>
              <a:ext uri="{FF2B5EF4-FFF2-40B4-BE49-F238E27FC236}">
                <a16:creationId xmlns:a16="http://schemas.microsoft.com/office/drawing/2014/main" id="{1057EAD6-3C90-9043-ABFA-F999D39C7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6" y="1219200"/>
            <a:ext cx="6979024" cy="4904179"/>
          </a:xfrm>
          <a:prstGeom prst="rect">
            <a:avLst/>
          </a:prstGeom>
        </p:spPr>
      </p:pic>
    </p:spTree>
    <p:extLst>
      <p:ext uri="{BB962C8B-B14F-4D97-AF65-F5344CB8AC3E}">
        <p14:creationId xmlns:p14="http://schemas.microsoft.com/office/powerpoint/2010/main" val="3503776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609600" y="2130425"/>
            <a:ext cx="7772400" cy="1470025"/>
          </a:xfrm>
          <a:noFill/>
        </p:spPr>
        <p:txBody>
          <a:bodyPr/>
          <a:lstStyle/>
          <a:p>
            <a:pPr algn="ctr"/>
            <a:r>
              <a:rPr lang="zh-CN" altLang="en-US" dirty="0">
                <a:cs typeface="宋体" panose="02010600030101010101" pitchFamily="2" charset="-122"/>
              </a:rPr>
              <a:t>过程资产开发</a:t>
            </a:r>
            <a:br>
              <a:rPr lang="en-US" altLang="zh-CN" dirty="0">
                <a:cs typeface="宋体" panose="02010600030101010101" pitchFamily="2" charset="-122"/>
              </a:rPr>
            </a:br>
            <a:r>
              <a:rPr lang="zh-CN" altLang="en-US" dirty="0">
                <a:cs typeface="宋体" panose="02010600030101010101" pitchFamily="2" charset="-122"/>
              </a:rPr>
              <a:t> </a:t>
            </a:r>
            <a:r>
              <a:rPr lang="en" altLang="zh-CN" dirty="0">
                <a:cs typeface="宋体" panose="02010600030101010101" pitchFamily="2" charset="-122"/>
              </a:rPr>
              <a:t>Process Asset Development (PAD)</a:t>
            </a:r>
            <a:br>
              <a:rPr lang="en" altLang="zh-CN" dirty="0">
                <a:cs typeface="宋体" panose="02010600030101010101" pitchFamily="2" charset="-122"/>
              </a:rPr>
            </a:br>
            <a:br>
              <a:rPr lang="en" altLang="zh-CN" dirty="0">
                <a:cs typeface="宋体" panose="02010600030101010101" pitchFamily="2" charset="-122"/>
              </a:rPr>
            </a:br>
            <a:endParaRPr lang="en-US" altLang="zh-CN" dirty="0"/>
          </a:p>
        </p:txBody>
      </p:sp>
    </p:spTree>
    <p:extLst>
      <p:ext uri="{BB962C8B-B14F-4D97-AF65-F5344CB8AC3E}">
        <p14:creationId xmlns:p14="http://schemas.microsoft.com/office/powerpoint/2010/main" val="3781326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2BC76D10-3AB2-8846-910A-32941E11BA91}"/>
              </a:ext>
            </a:extLst>
          </p:cNvPr>
          <p:cNvSpPr>
            <a:spLocks noGrp="1" noChangeArrowheads="1"/>
          </p:cNvSpPr>
          <p:nvPr>
            <p:ph type="title"/>
          </p:nvPr>
        </p:nvSpPr>
        <p:spPr>
          <a:xfrm>
            <a:off x="381000" y="152400"/>
            <a:ext cx="8540750" cy="685800"/>
          </a:xfrm>
        </p:spPr>
        <p:txBody>
          <a:bodyPr/>
          <a:lstStyle/>
          <a:p>
            <a:pPr eaLnBrk="1" hangingPunct="1"/>
            <a:r>
              <a:rPr kumimoji="0" lang="en-US" altLang="zh-CN"/>
              <a:t>CMM/CMMI</a:t>
            </a:r>
            <a:r>
              <a:rPr kumimoji="0" lang="zh-CN" altLang="en-US"/>
              <a:t>简史</a:t>
            </a:r>
          </a:p>
        </p:txBody>
      </p:sp>
      <p:sp>
        <p:nvSpPr>
          <p:cNvPr id="17410" name="Rectangle 3">
            <a:extLst>
              <a:ext uri="{FF2B5EF4-FFF2-40B4-BE49-F238E27FC236}">
                <a16:creationId xmlns:a16="http://schemas.microsoft.com/office/drawing/2014/main" id="{E1401A73-8751-3A47-9E0A-073B335D1054}"/>
              </a:ext>
            </a:extLst>
          </p:cNvPr>
          <p:cNvSpPr>
            <a:spLocks noGrp="1" noChangeArrowheads="1"/>
          </p:cNvSpPr>
          <p:nvPr>
            <p:ph idx="1"/>
          </p:nvPr>
        </p:nvSpPr>
        <p:spPr>
          <a:xfrm>
            <a:off x="1066800" y="866775"/>
            <a:ext cx="7386638" cy="5457825"/>
          </a:xfrm>
        </p:spPr>
        <p:txBody>
          <a:bodyPr/>
          <a:lstStyle/>
          <a:p>
            <a:pPr eaLnBrk="1" hangingPunct="1">
              <a:spcBef>
                <a:spcPct val="60000"/>
              </a:spcBef>
            </a:pPr>
            <a:r>
              <a:rPr kumimoji="0" lang="en-US" altLang="zh-CN" sz="1800" dirty="0"/>
              <a:t>1984 </a:t>
            </a:r>
            <a:r>
              <a:rPr kumimoji="0" lang="en-US" altLang="zh-CN" sz="1800" dirty="0">
                <a:latin typeface="Arial" panose="020B0604020202020204" pitchFamily="34" charset="0"/>
              </a:rPr>
              <a:t>–</a:t>
            </a:r>
            <a:r>
              <a:rPr kumimoji="0" lang="en-US" altLang="zh-CN" sz="1800" dirty="0"/>
              <a:t> </a:t>
            </a:r>
            <a:r>
              <a:rPr kumimoji="0" lang="zh-CN" altLang="en-US" sz="1800" dirty="0"/>
              <a:t>在美国卡耐基梅陇大学成立软件工程研究所</a:t>
            </a:r>
          </a:p>
          <a:p>
            <a:pPr eaLnBrk="1" hangingPunct="1">
              <a:spcBef>
                <a:spcPct val="55000"/>
              </a:spcBef>
            </a:pPr>
            <a:r>
              <a:rPr kumimoji="0" lang="en-US" altLang="zh-CN" sz="1800" dirty="0"/>
              <a:t>1987 </a:t>
            </a:r>
            <a:r>
              <a:rPr kumimoji="0" lang="en-US" altLang="zh-CN" sz="1800" dirty="0">
                <a:latin typeface="Arial" panose="020B0604020202020204" pitchFamily="34" charset="0"/>
              </a:rPr>
              <a:t>–</a:t>
            </a:r>
            <a:r>
              <a:rPr kumimoji="0" lang="en-US" altLang="zh-CN" sz="1800" dirty="0"/>
              <a:t> </a:t>
            </a:r>
            <a:r>
              <a:rPr kumimoji="0" lang="zh-CN" altLang="en-US" sz="1800" dirty="0"/>
              <a:t>全世界进行了第</a:t>
            </a:r>
            <a:r>
              <a:rPr kumimoji="0" lang="en-US" altLang="zh-CN" sz="1800" dirty="0"/>
              <a:t>1</a:t>
            </a:r>
            <a:r>
              <a:rPr kumimoji="0" lang="zh-CN" altLang="en-US" sz="1800" dirty="0"/>
              <a:t>次</a:t>
            </a:r>
            <a:r>
              <a:rPr kumimoji="0" lang="en-US" altLang="zh-CN" sz="1800" dirty="0"/>
              <a:t>CMM</a:t>
            </a:r>
            <a:r>
              <a:rPr kumimoji="0" lang="zh-CN" altLang="en-US" sz="1800" dirty="0"/>
              <a:t>评估</a:t>
            </a:r>
          </a:p>
          <a:p>
            <a:pPr eaLnBrk="1" hangingPunct="1">
              <a:spcBef>
                <a:spcPct val="55000"/>
              </a:spcBef>
            </a:pPr>
            <a:r>
              <a:rPr kumimoji="0" lang="en-US" altLang="zh-CN" sz="1800" dirty="0"/>
              <a:t>1991 </a:t>
            </a:r>
            <a:r>
              <a:rPr kumimoji="0" lang="en-US" altLang="zh-CN" sz="1800" dirty="0">
                <a:latin typeface="Arial" panose="020B0604020202020204" pitchFamily="34" charset="0"/>
              </a:rPr>
              <a:t>–</a:t>
            </a:r>
            <a:r>
              <a:rPr kumimoji="0" lang="en-US" altLang="zh-CN" sz="1800" dirty="0"/>
              <a:t> </a:t>
            </a:r>
            <a:r>
              <a:rPr kumimoji="0" lang="zh-CN" altLang="en-US" sz="1800" dirty="0"/>
              <a:t>发布</a:t>
            </a:r>
            <a:r>
              <a:rPr kumimoji="0" lang="en-US" altLang="zh-CN" sz="1800" dirty="0"/>
              <a:t>SW-CMM v1.0</a:t>
            </a:r>
          </a:p>
          <a:p>
            <a:pPr eaLnBrk="1" hangingPunct="1">
              <a:spcBef>
                <a:spcPct val="55000"/>
              </a:spcBef>
            </a:pPr>
            <a:r>
              <a:rPr kumimoji="0" lang="en-US" altLang="zh-CN" sz="1800" dirty="0"/>
              <a:t>1993 - </a:t>
            </a:r>
            <a:r>
              <a:rPr kumimoji="0" lang="zh-CN" altLang="en-US" sz="1800" dirty="0"/>
              <a:t>发布</a:t>
            </a:r>
            <a:r>
              <a:rPr kumimoji="0" lang="en-US" altLang="zh-CN" sz="1800" dirty="0"/>
              <a:t>SW-CMM v1.1</a:t>
            </a:r>
          </a:p>
          <a:p>
            <a:pPr eaLnBrk="1" hangingPunct="1">
              <a:spcBef>
                <a:spcPct val="55000"/>
              </a:spcBef>
            </a:pPr>
            <a:r>
              <a:rPr kumimoji="0" lang="en-US" altLang="zh-CN" sz="1800" dirty="0"/>
              <a:t>1994 </a:t>
            </a:r>
            <a:r>
              <a:rPr kumimoji="0" lang="en-US" altLang="zh-CN" sz="1800" dirty="0">
                <a:latin typeface="Arial" panose="020B0604020202020204" pitchFamily="34" charset="0"/>
              </a:rPr>
              <a:t>–</a:t>
            </a:r>
            <a:r>
              <a:rPr kumimoji="0" lang="en-US" altLang="zh-CN" sz="1800" dirty="0"/>
              <a:t> </a:t>
            </a:r>
            <a:r>
              <a:rPr kumimoji="0" lang="zh-CN" altLang="en-US" sz="1800" dirty="0"/>
              <a:t>发布</a:t>
            </a:r>
            <a:r>
              <a:rPr kumimoji="0" lang="en-US" altLang="zh-CN" sz="1800" dirty="0"/>
              <a:t>SE-CMM</a:t>
            </a:r>
          </a:p>
          <a:p>
            <a:pPr eaLnBrk="1" hangingPunct="1">
              <a:spcBef>
                <a:spcPct val="55000"/>
              </a:spcBef>
            </a:pPr>
            <a:r>
              <a:rPr kumimoji="0" lang="en-US" altLang="zh-CN" sz="1800" dirty="0"/>
              <a:t>1998 </a:t>
            </a:r>
            <a:r>
              <a:rPr kumimoji="0" lang="en-US" altLang="zh-CN" sz="1800" dirty="0">
                <a:latin typeface="Arial" panose="020B0604020202020204" pitchFamily="34" charset="0"/>
              </a:rPr>
              <a:t>–</a:t>
            </a:r>
            <a:r>
              <a:rPr kumimoji="0" lang="en-US" altLang="zh-CN" sz="1800" dirty="0"/>
              <a:t> </a:t>
            </a:r>
            <a:r>
              <a:rPr kumimoji="0" lang="zh-CN" altLang="en-US" sz="1800" dirty="0"/>
              <a:t>启动</a:t>
            </a:r>
            <a:r>
              <a:rPr kumimoji="0" lang="en-US" altLang="zh-CN" sz="1800" dirty="0"/>
              <a:t>CMMI</a:t>
            </a:r>
            <a:r>
              <a:rPr kumimoji="0" lang="zh-CN" altLang="en-US" sz="1800" dirty="0"/>
              <a:t>产品集项目</a:t>
            </a:r>
          </a:p>
          <a:p>
            <a:pPr eaLnBrk="1" hangingPunct="1">
              <a:spcBef>
                <a:spcPct val="55000"/>
              </a:spcBef>
            </a:pPr>
            <a:r>
              <a:rPr kumimoji="0" lang="en-US" altLang="zh-CN" sz="1800" dirty="0"/>
              <a:t>2001 </a:t>
            </a:r>
            <a:r>
              <a:rPr kumimoji="0" lang="en-US" altLang="zh-CN" sz="1800" dirty="0">
                <a:latin typeface="Arial" panose="020B0604020202020204" pitchFamily="34" charset="0"/>
              </a:rPr>
              <a:t>–</a:t>
            </a:r>
            <a:r>
              <a:rPr kumimoji="0" lang="en-US" altLang="zh-CN" sz="1800" dirty="0"/>
              <a:t> </a:t>
            </a:r>
            <a:r>
              <a:rPr kumimoji="0" lang="zh-CN" altLang="en-US" sz="1800" dirty="0"/>
              <a:t>发布</a:t>
            </a:r>
            <a:r>
              <a:rPr kumimoji="0" lang="en-US" altLang="zh-CN" sz="1800" dirty="0"/>
              <a:t>CMMI-SE/SW v1.0</a:t>
            </a:r>
          </a:p>
          <a:p>
            <a:pPr eaLnBrk="1" hangingPunct="1">
              <a:spcBef>
                <a:spcPct val="55000"/>
              </a:spcBef>
            </a:pPr>
            <a:r>
              <a:rPr kumimoji="0" lang="en-US" altLang="zh-CN" sz="1800" dirty="0"/>
              <a:t>2002 </a:t>
            </a:r>
            <a:r>
              <a:rPr kumimoji="0" lang="en-US" altLang="zh-CN" sz="1800" dirty="0">
                <a:latin typeface="Arial" panose="020B0604020202020204" pitchFamily="34" charset="0"/>
              </a:rPr>
              <a:t>–</a:t>
            </a:r>
            <a:r>
              <a:rPr kumimoji="0" lang="en-US" altLang="zh-CN" sz="1800" dirty="0"/>
              <a:t> </a:t>
            </a:r>
            <a:r>
              <a:rPr kumimoji="0" lang="zh-CN" altLang="en-US" sz="1800" dirty="0"/>
              <a:t>发布</a:t>
            </a:r>
            <a:r>
              <a:rPr kumimoji="0" lang="en-US" altLang="zh-CN" sz="1800" dirty="0"/>
              <a:t>CMMI-SE/SW/IPPD/SS v1.1</a:t>
            </a:r>
            <a:r>
              <a:rPr kumimoji="0" lang="zh-CN" altLang="en-US" sz="1800" dirty="0"/>
              <a:t>产品集</a:t>
            </a:r>
          </a:p>
          <a:p>
            <a:pPr eaLnBrk="1" hangingPunct="1">
              <a:spcBef>
                <a:spcPct val="55000"/>
              </a:spcBef>
            </a:pPr>
            <a:r>
              <a:rPr kumimoji="0" lang="en-US" altLang="zh-CN" sz="1800" dirty="0"/>
              <a:t>2005 </a:t>
            </a:r>
            <a:r>
              <a:rPr kumimoji="0" lang="en-US" altLang="zh-CN" sz="1800" dirty="0">
                <a:latin typeface="Arial" panose="020B0604020202020204" pitchFamily="34" charset="0"/>
              </a:rPr>
              <a:t>–</a:t>
            </a:r>
            <a:r>
              <a:rPr kumimoji="0" lang="en-US" altLang="zh-CN" sz="1800" dirty="0"/>
              <a:t> </a:t>
            </a:r>
            <a:r>
              <a:rPr kumimoji="0" lang="zh-CN" altLang="en-US" sz="1800" dirty="0"/>
              <a:t>宣布</a:t>
            </a:r>
            <a:r>
              <a:rPr kumimoji="0" lang="en-US" altLang="zh-CN" sz="1800" dirty="0"/>
              <a:t>CMM</a:t>
            </a:r>
            <a:r>
              <a:rPr kumimoji="0" lang="zh-CN" altLang="en-US" sz="1800" dirty="0"/>
              <a:t>结束</a:t>
            </a:r>
          </a:p>
          <a:p>
            <a:pPr eaLnBrk="1" hangingPunct="1">
              <a:spcBef>
                <a:spcPct val="55000"/>
              </a:spcBef>
            </a:pPr>
            <a:r>
              <a:rPr kumimoji="0" lang="en-US" altLang="zh-CN" sz="1800" dirty="0"/>
              <a:t>2006-8-</a:t>
            </a:r>
            <a:r>
              <a:rPr kumimoji="0" lang="zh-CN" altLang="en-US" sz="1800" dirty="0"/>
              <a:t>发布</a:t>
            </a:r>
            <a:r>
              <a:rPr kumimoji="0" lang="en-US" altLang="zh-CN" sz="1800" dirty="0"/>
              <a:t>CMMI V1.2</a:t>
            </a:r>
          </a:p>
          <a:p>
            <a:pPr eaLnBrk="1" hangingPunct="1">
              <a:spcBef>
                <a:spcPct val="55000"/>
              </a:spcBef>
            </a:pPr>
            <a:r>
              <a:rPr kumimoji="0" lang="en-US" altLang="zh-CN" sz="1800" dirty="0"/>
              <a:t>2010-11-</a:t>
            </a:r>
            <a:r>
              <a:rPr kumimoji="0" lang="zh-CN" altLang="en-US" sz="1800" dirty="0">
                <a:latin typeface="Arial" panose="020B0604020202020204" pitchFamily="34" charset="0"/>
              </a:rPr>
              <a:t>发布</a:t>
            </a:r>
            <a:r>
              <a:rPr kumimoji="0" lang="en-US" altLang="zh-CN" sz="1800" dirty="0">
                <a:latin typeface="Arial" panose="020B0604020202020204" pitchFamily="34" charset="0"/>
              </a:rPr>
              <a:t>CMMI V1.3</a:t>
            </a:r>
          </a:p>
          <a:p>
            <a:pPr eaLnBrk="1" hangingPunct="1">
              <a:spcBef>
                <a:spcPct val="55000"/>
              </a:spcBef>
            </a:pPr>
            <a:r>
              <a:rPr kumimoji="0" lang="en-US" altLang="zh-CN" sz="1800" dirty="0">
                <a:latin typeface="Arial" panose="020B0604020202020204" pitchFamily="34" charset="0"/>
              </a:rPr>
              <a:t>2018-3-28</a:t>
            </a:r>
            <a:r>
              <a:rPr kumimoji="0" lang="zh-CN" altLang="en-US" sz="1800" dirty="0">
                <a:latin typeface="Arial" panose="020B0604020202020204" pitchFamily="34" charset="0"/>
              </a:rPr>
              <a:t> 发布</a:t>
            </a:r>
            <a:r>
              <a:rPr kumimoji="0" lang="en-US" altLang="zh-CN" sz="1800" dirty="0">
                <a:latin typeface="Arial" panose="020B0604020202020204" pitchFamily="34" charset="0"/>
              </a:rPr>
              <a:t>CMMI</a:t>
            </a:r>
            <a:r>
              <a:rPr kumimoji="0" lang="zh-CN" altLang="en-US" sz="1800" dirty="0">
                <a:latin typeface="Arial" panose="020B0604020202020204" pitchFamily="34" charset="0"/>
              </a:rPr>
              <a:t> </a:t>
            </a:r>
            <a:r>
              <a:rPr kumimoji="0" lang="en-US" altLang="zh-CN" sz="1800" dirty="0">
                <a:latin typeface="Arial" panose="020B0604020202020204" pitchFamily="34" charset="0"/>
              </a:rPr>
              <a:t>V2.0</a:t>
            </a:r>
          </a:p>
          <a:p>
            <a:pPr eaLnBrk="1" hangingPunct="1">
              <a:spcBef>
                <a:spcPct val="55000"/>
              </a:spcBef>
            </a:pPr>
            <a:r>
              <a:rPr kumimoji="0" lang="en-US" altLang="zh-CN" sz="1800" dirty="0">
                <a:latin typeface="Arial" panose="020B0604020202020204" pitchFamily="34" charset="0"/>
              </a:rPr>
              <a:t>2020-10-1</a:t>
            </a:r>
            <a:r>
              <a:rPr kumimoji="0" lang="zh-CN" altLang="en-US" sz="1800" dirty="0">
                <a:latin typeface="Arial" panose="020B0604020202020204" pitchFamily="34" charset="0"/>
              </a:rPr>
              <a:t> </a:t>
            </a:r>
            <a:r>
              <a:rPr kumimoji="0" lang="en-US" altLang="zh-CN" sz="1800" dirty="0">
                <a:latin typeface="Arial" panose="020B0604020202020204" pitchFamily="34" charset="0"/>
              </a:rPr>
              <a:t>CMMI</a:t>
            </a:r>
            <a:r>
              <a:rPr kumimoji="0" lang="zh-CN" altLang="en-US" sz="1800" dirty="0">
                <a:latin typeface="Arial" panose="020B0604020202020204" pitchFamily="34" charset="0"/>
              </a:rPr>
              <a:t> </a:t>
            </a:r>
            <a:r>
              <a:rPr kumimoji="0" lang="en-US" altLang="zh-CN" sz="1800" dirty="0">
                <a:latin typeface="Arial" panose="020B0604020202020204" pitchFamily="34" charset="0"/>
              </a:rPr>
              <a:t>V1.3</a:t>
            </a:r>
            <a:r>
              <a:rPr kumimoji="0" lang="zh-CN" altLang="en-US" sz="1800" dirty="0">
                <a:latin typeface="Arial" panose="020B0604020202020204" pitchFamily="34" charset="0"/>
              </a:rPr>
              <a:t>退市</a:t>
            </a:r>
            <a:endParaRPr kumimoji="0" lang="en-US" altLang="zh-CN" sz="1800" dirty="0"/>
          </a:p>
        </p:txBody>
      </p:sp>
    </p:spTree>
    <p:extLst>
      <p:ext uri="{BB962C8B-B14F-4D97-AF65-F5344CB8AC3E}">
        <p14:creationId xmlns:p14="http://schemas.microsoft.com/office/powerpoint/2010/main" val="3136930952"/>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dirty="0"/>
              <a:t>PAD</a:t>
            </a:r>
            <a:r>
              <a:rPr lang="zh-CN" altLang="en-US" dirty="0"/>
              <a:t>的目的</a:t>
            </a:r>
          </a:p>
        </p:txBody>
      </p:sp>
      <p:sp>
        <p:nvSpPr>
          <p:cNvPr id="6147" name="Rectangle 3"/>
          <p:cNvSpPr>
            <a:spLocks noGrp="1" noChangeArrowheads="1"/>
          </p:cNvSpPr>
          <p:nvPr>
            <p:ph idx="1"/>
          </p:nvPr>
        </p:nvSpPr>
        <p:spPr>
          <a:xfrm>
            <a:off x="685800" y="1219200"/>
            <a:ext cx="8001000" cy="762000"/>
          </a:xfrm>
          <a:solidFill>
            <a:schemeClr val="accent1">
              <a:lumMod val="40000"/>
              <a:lumOff val="60000"/>
            </a:schemeClr>
          </a:solidFill>
        </p:spPr>
        <p:txBody>
          <a:bodyPr/>
          <a:lstStyle/>
          <a:p>
            <a:pPr marL="0" indent="0">
              <a:buNone/>
            </a:pPr>
            <a:r>
              <a:rPr lang="zh-CN" altLang="en-US" dirty="0"/>
              <a:t>目的：建立并保持更新需要的过程资产以执行工作。</a:t>
            </a:r>
            <a:endParaRPr lang="en-US" altLang="zh-CN" dirty="0"/>
          </a:p>
          <a:p>
            <a:pPr marL="0" indent="0">
              <a:buNone/>
            </a:pPr>
            <a:r>
              <a:rPr lang="zh-CN" altLang="en-US" dirty="0"/>
              <a:t>价值：提供一个能力，来理解和重复成功的性能。</a:t>
            </a:r>
            <a:endParaRPr lang="en-US" altLang="zh-CN" b="0" dirty="0"/>
          </a:p>
        </p:txBody>
      </p:sp>
      <p:pic>
        <p:nvPicPr>
          <p:cNvPr id="4" name="Picture 5" descr="JEDI art-10.png">
            <a:extLst>
              <a:ext uri="{FF2B5EF4-FFF2-40B4-BE49-F238E27FC236}">
                <a16:creationId xmlns:a16="http://schemas.microsoft.com/office/drawing/2014/main" id="{593BFC5E-785B-7D48-A2DA-C883D7E440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996" t="25836" r="9566" b="27721"/>
          <a:stretch/>
        </p:blipFill>
        <p:spPr>
          <a:xfrm>
            <a:off x="1752600" y="2743200"/>
            <a:ext cx="5486400" cy="2645083"/>
          </a:xfrm>
          <a:prstGeom prst="rect">
            <a:avLst/>
          </a:prstGeom>
        </p:spPr>
      </p:pic>
    </p:spTree>
    <p:extLst>
      <p:ext uri="{BB962C8B-B14F-4D97-AF65-F5344CB8AC3E}">
        <p14:creationId xmlns:p14="http://schemas.microsoft.com/office/powerpoint/2010/main" val="362559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9913B-3159-E248-A74A-161752C32003}"/>
              </a:ext>
            </a:extLst>
          </p:cNvPr>
          <p:cNvSpPr>
            <a:spLocks noGrp="1"/>
          </p:cNvSpPr>
          <p:nvPr>
            <p:ph type="title"/>
          </p:nvPr>
        </p:nvSpPr>
        <p:spPr/>
        <p:txBody>
          <a:bodyPr/>
          <a:lstStyle/>
          <a:p>
            <a:r>
              <a:rPr kumimoji="1" lang="en-US" altLang="zh-CN" dirty="0"/>
              <a:t>PAD</a:t>
            </a:r>
            <a:r>
              <a:rPr kumimoji="1" lang="zh-CN" altLang="en-US" dirty="0"/>
              <a:t>的等级和实践概述</a:t>
            </a:r>
          </a:p>
        </p:txBody>
      </p:sp>
      <p:pic>
        <p:nvPicPr>
          <p:cNvPr id="61" name="图片 60">
            <a:extLst>
              <a:ext uri="{FF2B5EF4-FFF2-40B4-BE49-F238E27FC236}">
                <a16:creationId xmlns:a16="http://schemas.microsoft.com/office/drawing/2014/main" id="{06172A09-186E-5A48-BE79-A0807F3C6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19200"/>
            <a:ext cx="7467600" cy="4800601"/>
          </a:xfrm>
          <a:prstGeom prst="rect">
            <a:avLst/>
          </a:prstGeom>
        </p:spPr>
      </p:pic>
    </p:spTree>
    <p:extLst>
      <p:ext uri="{BB962C8B-B14F-4D97-AF65-F5344CB8AC3E}">
        <p14:creationId xmlns:p14="http://schemas.microsoft.com/office/powerpoint/2010/main" val="2429633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4"/>
          <p:cNvSpPr>
            <a:spLocks noGrp="1" noChangeArrowheads="1"/>
          </p:cNvSpPr>
          <p:nvPr>
            <p:ph type="ctrTitle" idx="4294967295"/>
          </p:nvPr>
        </p:nvSpPr>
        <p:spPr>
          <a:xfrm>
            <a:off x="762000" y="1905000"/>
            <a:ext cx="7772400" cy="1470025"/>
          </a:xfrm>
          <a:noFill/>
        </p:spPr>
        <p:txBody>
          <a:bodyPr/>
          <a:lstStyle/>
          <a:p>
            <a:pPr algn="ctr" eaLnBrk="1" hangingPunct="1"/>
            <a:r>
              <a:rPr lang="zh-CN" altLang="en-US"/>
              <a:t>治理 </a:t>
            </a:r>
            <a:br>
              <a:rPr lang="en-US" altLang="zh-CN"/>
            </a:br>
            <a:r>
              <a:rPr lang="zh-CN" altLang="zh-CN"/>
              <a:t>Governance (GOV)</a:t>
            </a:r>
            <a:endParaRPr lang="en-US" altLang="zh-CN"/>
          </a:p>
        </p:txBody>
      </p:sp>
    </p:spTree>
    <p:extLst>
      <p:ext uri="{BB962C8B-B14F-4D97-AF65-F5344CB8AC3E}">
        <p14:creationId xmlns:p14="http://schemas.microsoft.com/office/powerpoint/2010/main" val="544209881"/>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4"/>
          <p:cNvSpPr>
            <a:spLocks noGrp="1" noChangeArrowheads="1"/>
          </p:cNvSpPr>
          <p:nvPr>
            <p:ph type="title"/>
          </p:nvPr>
        </p:nvSpPr>
        <p:spPr>
          <a:xfrm>
            <a:off x="685800" y="352425"/>
            <a:ext cx="7288213" cy="561975"/>
          </a:xfrm>
        </p:spPr>
        <p:txBody>
          <a:bodyPr/>
          <a:lstStyle/>
          <a:p>
            <a:pPr eaLnBrk="1" hangingPunct="1"/>
            <a:r>
              <a:rPr lang="en-US" altLang="zh-CN">
                <a:latin typeface="微软雅黑" panose="020B0503020204020204" pitchFamily="34" charset="-122"/>
                <a:ea typeface="微软雅黑" panose="020B0503020204020204" pitchFamily="34" charset="-122"/>
              </a:rPr>
              <a:t>GOV</a:t>
            </a:r>
            <a:r>
              <a:rPr lang="zh-CN" altLang="en-US">
                <a:latin typeface="微软雅黑" panose="020B0503020204020204" pitchFamily="34" charset="-122"/>
                <a:ea typeface="微软雅黑" panose="020B0503020204020204" pitchFamily="34" charset="-122"/>
              </a:rPr>
              <a:t>的目的</a:t>
            </a:r>
            <a:endParaRPr lang="en-US" altLang="en-US">
              <a:latin typeface="微软雅黑" panose="020B0503020204020204" pitchFamily="34" charset="-122"/>
              <a:ea typeface="微软雅黑" panose="020B0503020204020204" pitchFamily="34" charset="-122"/>
            </a:endParaRPr>
          </a:p>
        </p:txBody>
      </p:sp>
      <p:sp>
        <p:nvSpPr>
          <p:cNvPr id="18" name="Rectangle 2">
            <a:extLst>
              <a:ext uri="{FF2B5EF4-FFF2-40B4-BE49-F238E27FC236}">
                <a16:creationId xmlns:a16="http://schemas.microsoft.com/office/drawing/2014/main" id="{AF20F191-C875-F34D-A750-1428C3402008}"/>
              </a:ext>
            </a:extLst>
          </p:cNvPr>
          <p:cNvSpPr>
            <a:spLocks noChangeArrowheads="1"/>
          </p:cNvSpPr>
          <p:nvPr/>
        </p:nvSpPr>
        <p:spPr bwMode="auto">
          <a:xfrm>
            <a:off x="709613" y="890588"/>
            <a:ext cx="7967662" cy="1406525"/>
          </a:xfrm>
          <a:prstGeom prst="rect">
            <a:avLst/>
          </a:prstGeom>
          <a:solidFill>
            <a:schemeClr val="accent1">
              <a:lumMod val="40000"/>
              <a:lumOff val="60000"/>
            </a:schemeClr>
          </a:solidFill>
          <a:ln>
            <a:noFill/>
          </a:ln>
          <a:effectLst>
            <a:prstShdw prst="shdw17" dist="17961" dir="2700000">
              <a:schemeClr val="accent1">
                <a:gamma/>
                <a:shade val="60000"/>
                <a:invGamma/>
              </a:schemeClr>
            </a:prstShdw>
          </a:effectLst>
        </p:spPr>
        <p:txBody>
          <a:bodyPr anchor="ctr">
            <a:spAutoFit/>
          </a:bodyPr>
          <a:lstStyle>
            <a:lvl1pPr>
              <a:defRPr sz="3600" b="1">
                <a:solidFill>
                  <a:schemeClr val="hlink"/>
                </a:solidFill>
                <a:latin typeface="Arial" panose="020B0604020202020204" pitchFamily="34" charset="0"/>
                <a:ea typeface="宋体" panose="02010600030101010101" pitchFamily="2" charset="-122"/>
              </a:defRPr>
            </a:lvl1pPr>
            <a:lvl2pPr marL="742950" indent="-285750">
              <a:defRPr sz="3600" b="1">
                <a:solidFill>
                  <a:schemeClr val="hlink"/>
                </a:solidFill>
                <a:latin typeface="Arial" panose="020B0604020202020204" pitchFamily="34" charset="0"/>
                <a:ea typeface="宋体" panose="02010600030101010101" pitchFamily="2" charset="-122"/>
              </a:defRPr>
            </a:lvl2pPr>
            <a:lvl3pPr marL="1143000" indent="-228600">
              <a:defRPr sz="3600" b="1">
                <a:solidFill>
                  <a:schemeClr val="hlink"/>
                </a:solidFill>
                <a:latin typeface="Arial" panose="020B0604020202020204" pitchFamily="34" charset="0"/>
                <a:ea typeface="宋体" panose="02010600030101010101" pitchFamily="2" charset="-122"/>
              </a:defRPr>
            </a:lvl3pPr>
            <a:lvl4pPr marL="1600200" indent="-228600">
              <a:defRPr sz="3600" b="1">
                <a:solidFill>
                  <a:schemeClr val="hlink"/>
                </a:solidFill>
                <a:latin typeface="Arial" panose="020B0604020202020204" pitchFamily="34" charset="0"/>
                <a:ea typeface="宋体" panose="02010600030101010101" pitchFamily="2" charset="-122"/>
              </a:defRPr>
            </a:lvl4pPr>
            <a:lvl5pPr marL="2057400" indent="-228600">
              <a:defRPr sz="3600" b="1">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9pPr>
          </a:lstStyle>
          <a:p>
            <a:pPr>
              <a:lnSpc>
                <a:spcPct val="89000"/>
              </a:lnSpc>
            </a:pPr>
            <a:r>
              <a:rPr lang="zh-CN" altLang="en-US" sz="2400" b="0">
                <a:solidFill>
                  <a:srgbClr val="1D1B12"/>
                </a:solidFill>
                <a:latin typeface="Microsoft YaHei Light" pitchFamily="34" charset="-122"/>
                <a:ea typeface="Microsoft YaHei Light" pitchFamily="34" charset="-122"/>
              </a:rPr>
              <a:t>目的：指导高级管理层履行其在过程活动的发起和治理中的职责。</a:t>
            </a:r>
            <a:endParaRPr lang="en-US" altLang="zh-CN" sz="2400" b="0">
              <a:solidFill>
                <a:srgbClr val="1D1B12"/>
              </a:solidFill>
              <a:latin typeface="Microsoft YaHei Light" pitchFamily="34" charset="-122"/>
              <a:ea typeface="Microsoft YaHei Light" pitchFamily="34" charset="-122"/>
            </a:endParaRPr>
          </a:p>
          <a:p>
            <a:pPr>
              <a:lnSpc>
                <a:spcPct val="89000"/>
              </a:lnSpc>
            </a:pPr>
            <a:r>
              <a:rPr lang="zh-CN" altLang="en-US" sz="2400" b="0">
                <a:solidFill>
                  <a:srgbClr val="1D1B12"/>
                </a:solidFill>
                <a:latin typeface="Microsoft YaHei Light" pitchFamily="34" charset="-122"/>
                <a:ea typeface="Microsoft YaHei Light" pitchFamily="34" charset="-122"/>
              </a:rPr>
              <a:t>价值：最大限度地降低过程实施成本，提高满足目标的可能性，并确保实施的过程支持并促成业务成功。</a:t>
            </a:r>
            <a:endParaRPr lang="zh-CN" altLang="zh-CN" sz="2400" b="0">
              <a:solidFill>
                <a:srgbClr val="1D1B12"/>
              </a:solidFill>
              <a:latin typeface="Microsoft YaHei Light" pitchFamily="34" charset="-122"/>
              <a:ea typeface="Microsoft YaHei Light" pitchFamily="34" charset="-122"/>
            </a:endParaRPr>
          </a:p>
        </p:txBody>
      </p:sp>
    </p:spTree>
    <p:extLst>
      <p:ext uri="{BB962C8B-B14F-4D97-AF65-F5344CB8AC3E}">
        <p14:creationId xmlns:p14="http://schemas.microsoft.com/office/powerpoint/2010/main" val="210035504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4"/>
          <p:cNvSpPr>
            <a:spLocks noGrp="1" noChangeArrowheads="1"/>
          </p:cNvSpPr>
          <p:nvPr>
            <p:ph type="title"/>
          </p:nvPr>
        </p:nvSpPr>
        <p:spPr>
          <a:xfrm>
            <a:off x="685800" y="352425"/>
            <a:ext cx="7288213" cy="561975"/>
          </a:xfrm>
        </p:spPr>
        <p:txBody>
          <a:bodyPr/>
          <a:lstStyle/>
          <a:p>
            <a:pPr eaLnBrk="1" hangingPunct="1"/>
            <a:r>
              <a:rPr lang="en-US" altLang="zh-CN" dirty="0">
                <a:latin typeface="微软雅黑" panose="020B0503020204020204" pitchFamily="34" charset="-122"/>
                <a:ea typeface="微软雅黑" panose="020B0503020204020204" pitchFamily="34" charset="-122"/>
              </a:rPr>
              <a:t>GOV</a:t>
            </a:r>
            <a:r>
              <a:rPr lang="zh-CN" altLang="en-US" dirty="0">
                <a:latin typeface="微软雅黑" panose="020B0503020204020204" pitchFamily="34" charset="-122"/>
                <a:ea typeface="微软雅黑" panose="020B0503020204020204" pitchFamily="34" charset="-122"/>
              </a:rPr>
              <a:t>的等级和实践概述</a:t>
            </a:r>
            <a:endParaRPr lang="en-US" altLang="en-US" dirty="0">
              <a:latin typeface="微软雅黑" panose="020B0503020204020204" pitchFamily="34" charset="-122"/>
              <a:ea typeface="微软雅黑" panose="020B0503020204020204" pitchFamily="34" charset="-122"/>
            </a:endParaRPr>
          </a:p>
        </p:txBody>
      </p:sp>
      <p:pic>
        <p:nvPicPr>
          <p:cNvPr id="614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924800" cy="47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39114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9717EF55-0F98-404E-A8BC-E2829BFC0B88}"/>
              </a:ext>
            </a:extLst>
          </p:cNvPr>
          <p:cNvSpPr txBox="1">
            <a:spLocks noChangeArrowheads="1"/>
          </p:cNvSpPr>
          <p:nvPr/>
        </p:nvSpPr>
        <p:spPr bwMode="auto">
          <a:xfrm>
            <a:off x="660400" y="2590800"/>
            <a:ext cx="7772400"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811213" rtl="0" eaLnBrk="1" fontAlgn="base" hangingPunct="1">
              <a:lnSpc>
                <a:spcPct val="89000"/>
              </a:lnSpc>
              <a:spcBef>
                <a:spcPct val="0"/>
              </a:spcBef>
              <a:spcAft>
                <a:spcPct val="0"/>
              </a:spcAft>
              <a:defRPr sz="3600" b="0">
                <a:solidFill>
                  <a:schemeClr val="hlink"/>
                </a:solidFill>
                <a:latin typeface="Arial" panose="020B0604020202020204" pitchFamily="34" charset="0"/>
                <a:ea typeface="+mj-ea"/>
                <a:cs typeface="Arial" panose="020B0604020202020204" pitchFamily="34" charset="0"/>
              </a:defRPr>
            </a:lvl1pPr>
            <a:lvl2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2pPr>
            <a:lvl3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3pPr>
            <a:lvl4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4pPr>
            <a:lvl5pPr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5pPr>
            <a:lvl6pPr marL="4572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6pPr>
            <a:lvl7pPr marL="9144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7pPr>
            <a:lvl8pPr marL="13716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8pPr>
            <a:lvl9pPr marL="1828800" algn="l" defTabSz="811213" rtl="0" eaLnBrk="1" fontAlgn="base" hangingPunct="1">
              <a:lnSpc>
                <a:spcPct val="89000"/>
              </a:lnSpc>
              <a:spcBef>
                <a:spcPct val="0"/>
              </a:spcBef>
              <a:spcAft>
                <a:spcPct val="0"/>
              </a:spcAft>
              <a:defRPr sz="3600" b="1">
                <a:solidFill>
                  <a:schemeClr val="hlink"/>
                </a:solidFill>
                <a:latin typeface="宋体" pitchFamily="2" charset="-122"/>
                <a:ea typeface="宋体" pitchFamily="2" charset="-122"/>
              </a:defRPr>
            </a:lvl9pPr>
          </a:lstStyle>
          <a:p>
            <a:pPr algn="ctr"/>
            <a:r>
              <a:rPr lang="zh-CN" altLang="en-US" kern="0" dirty="0">
                <a:solidFill>
                  <a:srgbClr val="9C2108"/>
                </a:solidFill>
                <a:cs typeface="宋体" panose="02010600030101010101" pitchFamily="2" charset="-122"/>
              </a:rPr>
              <a:t>组织级培训 </a:t>
            </a:r>
            <a:endParaRPr lang="en-US" altLang="zh-CN" kern="0" dirty="0">
              <a:solidFill>
                <a:srgbClr val="9C2108"/>
              </a:solidFill>
              <a:cs typeface="宋体" panose="02010600030101010101" pitchFamily="2" charset="-122"/>
            </a:endParaRPr>
          </a:p>
          <a:p>
            <a:pPr algn="ctr"/>
            <a:r>
              <a:rPr lang="en-US" altLang="zh-CN" kern="0" dirty="0">
                <a:solidFill>
                  <a:srgbClr val="9C2108"/>
                </a:solidFill>
                <a:cs typeface="宋体" panose="02010600030101010101" pitchFamily="2" charset="-122"/>
              </a:rPr>
              <a:t>Organizational Training (OT)</a:t>
            </a:r>
          </a:p>
          <a:p>
            <a:pPr algn="ctr"/>
            <a:endParaRPr lang="en-US" altLang="zh-CN" kern="0" dirty="0">
              <a:solidFill>
                <a:srgbClr val="9C2108"/>
              </a:solidFill>
            </a:endParaRPr>
          </a:p>
        </p:txBody>
      </p:sp>
    </p:spTree>
    <p:extLst>
      <p:ext uri="{BB962C8B-B14F-4D97-AF65-F5344CB8AC3E}">
        <p14:creationId xmlns:p14="http://schemas.microsoft.com/office/powerpoint/2010/main" val="1343899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dirty="0"/>
              <a:t>OT</a:t>
            </a:r>
            <a:r>
              <a:rPr lang="zh-CN" altLang="en-US" dirty="0"/>
              <a:t>的目的</a:t>
            </a:r>
          </a:p>
        </p:txBody>
      </p:sp>
      <p:sp>
        <p:nvSpPr>
          <p:cNvPr id="34819" name="Rectangle 3"/>
          <p:cNvSpPr>
            <a:spLocks noGrp="1" noChangeArrowheads="1"/>
          </p:cNvSpPr>
          <p:nvPr>
            <p:ph idx="1"/>
          </p:nvPr>
        </p:nvSpPr>
        <p:spPr>
          <a:xfrm>
            <a:off x="685800" y="1219200"/>
            <a:ext cx="8001000" cy="1219200"/>
          </a:xfrm>
          <a:solidFill>
            <a:schemeClr val="accent1">
              <a:lumMod val="40000"/>
              <a:lumOff val="60000"/>
            </a:schemeClr>
          </a:solidFill>
        </p:spPr>
        <p:txBody>
          <a:bodyPr/>
          <a:lstStyle/>
          <a:p>
            <a:pPr marL="0" indent="0">
              <a:buNone/>
            </a:pPr>
            <a:r>
              <a:rPr lang="zh-CN" altLang="en-US" dirty="0"/>
              <a:t>目的：培养人员的技能和知识，以便他们能够高效且有效地执行他们的角色。</a:t>
            </a:r>
            <a:endParaRPr lang="en-US" altLang="zh-CN" dirty="0"/>
          </a:p>
          <a:p>
            <a:pPr marL="0" indent="0">
              <a:buNone/>
            </a:pPr>
            <a:r>
              <a:rPr lang="zh-CN" altLang="en-US" dirty="0"/>
              <a:t>价值：增强个人的技能和知识来提高组织的工作性能。</a:t>
            </a:r>
          </a:p>
        </p:txBody>
      </p:sp>
      <p:pic>
        <p:nvPicPr>
          <p:cNvPr id="4" name="Picture 5" descr="JEDI art-12.png">
            <a:extLst>
              <a:ext uri="{FF2B5EF4-FFF2-40B4-BE49-F238E27FC236}">
                <a16:creationId xmlns:a16="http://schemas.microsoft.com/office/drawing/2014/main" id="{9778A866-DFE7-C04F-B8F6-BF26241C54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836" t="17473" r="24603" b="24136"/>
          <a:stretch/>
        </p:blipFill>
        <p:spPr>
          <a:xfrm>
            <a:off x="2438400" y="2667000"/>
            <a:ext cx="4222459" cy="3429000"/>
          </a:xfrm>
          <a:prstGeom prst="rect">
            <a:avLst/>
          </a:prstGeom>
        </p:spPr>
      </p:pic>
    </p:spTree>
    <p:extLst>
      <p:ext uri="{BB962C8B-B14F-4D97-AF65-F5344CB8AC3E}">
        <p14:creationId xmlns:p14="http://schemas.microsoft.com/office/powerpoint/2010/main" val="1682104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3E78F-1265-A849-8529-42EFC194B153}"/>
              </a:ext>
            </a:extLst>
          </p:cNvPr>
          <p:cNvSpPr>
            <a:spLocks noGrp="1"/>
          </p:cNvSpPr>
          <p:nvPr>
            <p:ph type="title"/>
          </p:nvPr>
        </p:nvSpPr>
        <p:spPr/>
        <p:txBody>
          <a:bodyPr/>
          <a:lstStyle/>
          <a:p>
            <a:r>
              <a:rPr kumimoji="1" lang="en-US" altLang="zh-CN" dirty="0"/>
              <a:t>OT</a:t>
            </a:r>
            <a:r>
              <a:rPr kumimoji="1" lang="zh-CN" altLang="en-US" dirty="0"/>
              <a:t>的等级和实践概述</a:t>
            </a:r>
          </a:p>
        </p:txBody>
      </p:sp>
      <p:pic>
        <p:nvPicPr>
          <p:cNvPr id="38" name="图片 37">
            <a:extLst>
              <a:ext uri="{FF2B5EF4-FFF2-40B4-BE49-F238E27FC236}">
                <a16:creationId xmlns:a16="http://schemas.microsoft.com/office/drawing/2014/main" id="{E3B12E28-F185-114E-AC3E-AB8C26DF2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19200"/>
            <a:ext cx="7550150" cy="4788478"/>
          </a:xfrm>
          <a:prstGeom prst="rect">
            <a:avLst/>
          </a:prstGeom>
        </p:spPr>
      </p:pic>
    </p:spTree>
    <p:extLst>
      <p:ext uri="{BB962C8B-B14F-4D97-AF65-F5344CB8AC3E}">
        <p14:creationId xmlns:p14="http://schemas.microsoft.com/office/powerpoint/2010/main" val="336482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609600" y="2130425"/>
            <a:ext cx="7772400" cy="1470025"/>
          </a:xfrm>
          <a:noFill/>
        </p:spPr>
        <p:txBody>
          <a:bodyPr/>
          <a:lstStyle/>
          <a:p>
            <a:pPr algn="ctr"/>
            <a:r>
              <a:rPr lang="zh-CN" altLang="en-US" sz="3200" dirty="0"/>
              <a:t>估算 </a:t>
            </a:r>
            <a:r>
              <a:rPr lang="en-US" altLang="zh-CN" sz="3200" dirty="0"/>
              <a:t>Estimating</a:t>
            </a:r>
            <a:br>
              <a:rPr lang="en-US" altLang="zh-CN" sz="3200" dirty="0"/>
            </a:br>
            <a:r>
              <a:rPr lang="en-US" altLang="zh-CN" sz="3200" dirty="0"/>
              <a:t> (EST)</a:t>
            </a:r>
          </a:p>
        </p:txBody>
      </p:sp>
    </p:spTree>
    <p:extLst>
      <p:ext uri="{BB962C8B-B14F-4D97-AF65-F5344CB8AC3E}">
        <p14:creationId xmlns:p14="http://schemas.microsoft.com/office/powerpoint/2010/main" val="548090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t>EST</a:t>
            </a:r>
            <a:r>
              <a:rPr lang="zh-CN" altLang="en-US" dirty="0"/>
              <a:t>的目的</a:t>
            </a:r>
          </a:p>
        </p:txBody>
      </p:sp>
      <p:sp>
        <p:nvSpPr>
          <p:cNvPr id="5123" name="Rectangle 3"/>
          <p:cNvSpPr>
            <a:spLocks noGrp="1" noChangeArrowheads="1"/>
          </p:cNvSpPr>
          <p:nvPr>
            <p:ph idx="1"/>
          </p:nvPr>
        </p:nvSpPr>
        <p:spPr>
          <a:xfrm>
            <a:off x="685800" y="1219200"/>
            <a:ext cx="8001000" cy="457200"/>
          </a:xfrm>
        </p:spPr>
        <p:txBody>
          <a:bodyPr/>
          <a:lstStyle/>
          <a:p>
            <a:pPr marL="0" indent="0">
              <a:buNone/>
            </a:pPr>
            <a:r>
              <a:rPr lang="zh-CN" altLang="en-US" dirty="0"/>
              <a:t>目的：估算工作的规模、工作量、周期和成本以及需要的资源，以便于开发、采购或交付解决方案。</a:t>
            </a:r>
            <a:endParaRPr lang="en-US" altLang="zh-CN" dirty="0"/>
          </a:p>
          <a:p>
            <a:pPr marL="0" indent="0">
              <a:buNone/>
            </a:pPr>
            <a:r>
              <a:rPr lang="zh-CN" altLang="en-US" dirty="0"/>
              <a:t>价值：估算为做出承诺、策划和减少不确定性提供了依据，有助于尽早采取纠正措施并增加达成目标的可能性。</a:t>
            </a:r>
          </a:p>
        </p:txBody>
      </p:sp>
    </p:spTree>
    <p:extLst>
      <p:ext uri="{BB962C8B-B14F-4D97-AF65-F5344CB8AC3E}">
        <p14:creationId xmlns:p14="http://schemas.microsoft.com/office/powerpoint/2010/main" val="2927800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292"/>
            <a:ext cx="8305800" cy="595312"/>
          </a:xfrm>
        </p:spPr>
        <p:txBody>
          <a:bodyPr>
            <a:normAutofit/>
          </a:bodyPr>
          <a:lstStyle/>
          <a:p>
            <a:r>
              <a:rPr lang="en-US" altLang="zh-Hans" dirty="0"/>
              <a:t>CMMI</a:t>
            </a:r>
            <a:r>
              <a:rPr lang="zh-Hans" altLang="en-US" dirty="0"/>
              <a:t> </a:t>
            </a:r>
            <a:r>
              <a:rPr lang="en-US" altLang="zh-Hans" dirty="0"/>
              <a:t>V2.0</a:t>
            </a:r>
            <a:r>
              <a:rPr lang="zh-Hans" altLang="en-US" dirty="0"/>
              <a:t>的项目目标</a:t>
            </a:r>
            <a:endParaRPr lang="en-US" dirty="0"/>
          </a:p>
        </p:txBody>
      </p:sp>
      <p:sp>
        <p:nvSpPr>
          <p:cNvPr id="3" name="Content Placeholder 2"/>
          <p:cNvSpPr>
            <a:spLocks noGrp="1"/>
          </p:cNvSpPr>
          <p:nvPr>
            <p:ph idx="1"/>
          </p:nvPr>
        </p:nvSpPr>
        <p:spPr>
          <a:xfrm>
            <a:off x="457200" y="914401"/>
            <a:ext cx="8229600" cy="4405378"/>
          </a:xfrm>
        </p:spPr>
        <p:txBody>
          <a:bodyPr vert="horz" wrap="square" lIns="68580" tIns="34290" rIns="68580" bIns="34290" numCol="1" rtlCol="0" anchor="t" anchorCtr="0" compatLnSpc="1">
            <a:prstTxWarp prst="textNoShape">
              <a:avLst/>
            </a:prstTxWarp>
            <a:noAutofit/>
          </a:bodyPr>
          <a:lstStyle/>
          <a:p>
            <a:pPr marL="0" indent="0">
              <a:buNone/>
            </a:pPr>
            <a:r>
              <a:rPr lang="en-US" sz="2400" dirty="0"/>
              <a:t>CMMI V2.0 Product Suite:</a:t>
            </a:r>
          </a:p>
          <a:p>
            <a:pPr marL="284812" indent="-284812"/>
            <a:r>
              <a:rPr lang="en-US" sz="2400" dirty="0"/>
              <a:t>CMMI</a:t>
            </a:r>
            <a:r>
              <a:rPr lang="zh-Hans" altLang="en-US" sz="2400" dirty="0"/>
              <a:t>聚焦在价值和实施</a:t>
            </a:r>
            <a:r>
              <a:rPr lang="en-US" altLang="zh-Hans" sz="2400" dirty="0"/>
              <a:t>CMMI</a:t>
            </a:r>
            <a:r>
              <a:rPr lang="zh-Hans" altLang="en-US" sz="2400" dirty="0"/>
              <a:t>的投资回报</a:t>
            </a:r>
            <a:endParaRPr lang="en-US" sz="2400" dirty="0"/>
          </a:p>
          <a:p>
            <a:pPr marL="284812" indent="-284812"/>
            <a:r>
              <a:rPr lang="zh-Hans" altLang="en-US" sz="2400" dirty="0"/>
              <a:t>灵活性，根据市场上最新的趋势和方法更新</a:t>
            </a:r>
            <a:endParaRPr lang="en-US" sz="2400" dirty="0"/>
          </a:p>
          <a:p>
            <a:pPr marL="284812" indent="-284812"/>
            <a:r>
              <a:rPr lang="zh-Hans" altLang="en-US" sz="2400" dirty="0"/>
              <a:t>容易使用，更加友好</a:t>
            </a:r>
            <a:endParaRPr lang="en-US" sz="2400" dirty="0"/>
          </a:p>
          <a:p>
            <a:pPr marL="284812" indent="-284812"/>
            <a:r>
              <a:rPr lang="zh-Hans" altLang="en-US" sz="2400" dirty="0"/>
              <a:t>降低采用成本</a:t>
            </a:r>
            <a:endParaRPr lang="en-US" sz="2400" dirty="0"/>
          </a:p>
          <a:p>
            <a:pPr marL="284812" indent="-284812"/>
            <a:r>
              <a:rPr lang="zh-Hans" altLang="en-US" sz="2400" dirty="0"/>
              <a:t>改进</a:t>
            </a:r>
            <a:r>
              <a:rPr lang="en-US" altLang="zh-Hans" sz="2400" dirty="0"/>
              <a:t>CMMI</a:t>
            </a:r>
            <a:r>
              <a:rPr lang="zh-Hans" altLang="en-US" sz="2400" dirty="0"/>
              <a:t>评估的总体价值，降低评估时间、工作量和评估成本</a:t>
            </a:r>
            <a:endParaRPr lang="en-US" sz="2400" dirty="0"/>
          </a:p>
          <a:p>
            <a:pPr marL="284812" indent="-284812"/>
            <a:r>
              <a:rPr lang="zh-Hans" altLang="en-US" sz="2400" dirty="0"/>
              <a:t>提供从</a:t>
            </a:r>
            <a:r>
              <a:rPr lang="en-US" altLang="zh-Hans" sz="2400" dirty="0"/>
              <a:t>CMMI</a:t>
            </a:r>
            <a:r>
              <a:rPr lang="zh-Hans" altLang="en-US" sz="2400" dirty="0"/>
              <a:t> </a:t>
            </a:r>
            <a:r>
              <a:rPr lang="en-US" altLang="zh-Hans" sz="2400" dirty="0"/>
              <a:t>V1.3</a:t>
            </a:r>
            <a:r>
              <a:rPr lang="zh-Hans" altLang="en-US" sz="2400" dirty="0"/>
              <a:t>转换到</a:t>
            </a:r>
            <a:r>
              <a:rPr lang="en-US" altLang="zh-Hans" sz="2400" dirty="0"/>
              <a:t>V2.0</a:t>
            </a:r>
            <a:r>
              <a:rPr lang="zh-Hans" altLang="en-US" sz="2400" dirty="0"/>
              <a:t>的路径</a:t>
            </a:r>
            <a:endParaRPr lang="en-US" sz="2400" dirty="0"/>
          </a:p>
        </p:txBody>
      </p:sp>
      <p:sp>
        <p:nvSpPr>
          <p:cNvPr id="6" name="Title 1"/>
          <p:cNvSpPr txBox="1">
            <a:spLocks/>
          </p:cNvSpPr>
          <p:nvPr/>
        </p:nvSpPr>
        <p:spPr>
          <a:xfrm>
            <a:off x="457200" y="1063229"/>
            <a:ext cx="8229600" cy="85725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685835">
              <a:defRPr/>
            </a:pPr>
            <a:endParaRPr lang="en-US" sz="2801">
              <a:solidFill>
                <a:srgbClr val="464646"/>
              </a:solidFill>
              <a:latin typeface="Gill Sans MT"/>
            </a:endParaRPr>
          </a:p>
        </p:txBody>
      </p:sp>
    </p:spTree>
    <p:extLst>
      <p:ext uri="{BB962C8B-B14F-4D97-AF65-F5344CB8AC3E}">
        <p14:creationId xmlns:p14="http://schemas.microsoft.com/office/powerpoint/2010/main" val="2529172429"/>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t>EST</a:t>
            </a:r>
            <a:r>
              <a:rPr lang="zh-CN" altLang="en-US" dirty="0"/>
              <a:t>等级和实践概述</a:t>
            </a:r>
          </a:p>
        </p:txBody>
      </p:sp>
      <p:pic>
        <p:nvPicPr>
          <p:cNvPr id="3" name="图片 2">
            <a:extLst>
              <a:ext uri="{FF2B5EF4-FFF2-40B4-BE49-F238E27FC236}">
                <a16:creationId xmlns:a16="http://schemas.microsoft.com/office/drawing/2014/main" id="{E099057D-B5C9-2B4B-AD17-48345CA4B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371600"/>
            <a:ext cx="8001000" cy="3539613"/>
          </a:xfrm>
          <a:prstGeom prst="rect">
            <a:avLst/>
          </a:prstGeom>
        </p:spPr>
      </p:pic>
    </p:spTree>
    <p:extLst>
      <p:ext uri="{BB962C8B-B14F-4D97-AF65-F5344CB8AC3E}">
        <p14:creationId xmlns:p14="http://schemas.microsoft.com/office/powerpoint/2010/main" val="964550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609600" y="2130425"/>
            <a:ext cx="7772400" cy="1470025"/>
          </a:xfrm>
          <a:noFill/>
        </p:spPr>
        <p:txBody>
          <a:bodyPr/>
          <a:lstStyle/>
          <a:p>
            <a:pPr algn="ctr"/>
            <a:r>
              <a:rPr lang="zh-CN" altLang="en-US" sz="3200" dirty="0"/>
              <a:t>策划</a:t>
            </a:r>
            <a:br>
              <a:rPr lang="en-US" altLang="zh-CN" sz="3200" dirty="0"/>
            </a:br>
            <a:r>
              <a:rPr lang="zh-CN" altLang="en-US" sz="3200" dirty="0"/>
              <a:t> </a:t>
            </a:r>
            <a:r>
              <a:rPr lang="en-US" altLang="zh-CN" sz="3200" dirty="0"/>
              <a:t>Planning (PLAN)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t>PLAN</a:t>
            </a:r>
            <a:r>
              <a:rPr lang="zh-CN" altLang="en-US" dirty="0"/>
              <a:t>的目的</a:t>
            </a:r>
          </a:p>
        </p:txBody>
      </p:sp>
      <p:sp>
        <p:nvSpPr>
          <p:cNvPr id="5123" name="Rectangle 3"/>
          <p:cNvSpPr>
            <a:spLocks noGrp="1" noChangeArrowheads="1"/>
          </p:cNvSpPr>
          <p:nvPr>
            <p:ph idx="1"/>
          </p:nvPr>
        </p:nvSpPr>
        <p:spPr>
          <a:xfrm>
            <a:off x="685800" y="1143000"/>
            <a:ext cx="8001000" cy="4876800"/>
          </a:xfrm>
        </p:spPr>
        <p:txBody>
          <a:bodyPr/>
          <a:lstStyle/>
          <a:p>
            <a:pPr marL="0" indent="0">
              <a:buNone/>
            </a:pPr>
            <a:r>
              <a:rPr lang="zh-CN" altLang="en-US" sz="2000" dirty="0"/>
              <a:t>制定计划来描述在组织的标准和约束条件内完成工作所需的内容，其中包括</a:t>
            </a:r>
            <a:r>
              <a:rPr lang="en-US" altLang="zh-CN" sz="2000" dirty="0"/>
              <a:t>:</a:t>
            </a:r>
          </a:p>
          <a:p>
            <a:pPr marL="355600" lvl="2" indent="-6350">
              <a:buNone/>
            </a:pPr>
            <a:r>
              <a:rPr lang="en-US" altLang="zh-CN" sz="1800" dirty="0"/>
              <a:t>• </a:t>
            </a:r>
            <a:r>
              <a:rPr lang="zh-CN" altLang="en-US" sz="1800" dirty="0"/>
              <a:t>预算</a:t>
            </a:r>
          </a:p>
          <a:p>
            <a:pPr marL="355600" lvl="2" indent="-6350">
              <a:buNone/>
            </a:pPr>
            <a:r>
              <a:rPr lang="en-US" altLang="zh-CN" sz="1800" dirty="0"/>
              <a:t>• </a:t>
            </a:r>
            <a:r>
              <a:rPr lang="zh-CN" altLang="en-US" sz="1800" dirty="0"/>
              <a:t>进度</a:t>
            </a:r>
          </a:p>
          <a:p>
            <a:pPr marL="355600" lvl="2" indent="-6350">
              <a:buNone/>
            </a:pPr>
            <a:r>
              <a:rPr lang="en-US" altLang="zh-CN" sz="1800" dirty="0"/>
              <a:t>• </a:t>
            </a:r>
            <a:r>
              <a:rPr lang="zh-CN" altLang="en-US" sz="1800" dirty="0"/>
              <a:t>资源需求、能力和可用性</a:t>
            </a:r>
          </a:p>
          <a:p>
            <a:pPr marL="355600" lvl="2" indent="-6350">
              <a:buNone/>
            </a:pPr>
            <a:r>
              <a:rPr lang="en-US" altLang="zh-CN" sz="1800" dirty="0"/>
              <a:t>• </a:t>
            </a:r>
            <a:r>
              <a:rPr lang="zh-CN" altLang="en-US" sz="1800" dirty="0"/>
              <a:t>质量</a:t>
            </a:r>
          </a:p>
          <a:p>
            <a:pPr marL="355600" lvl="2" indent="-6350">
              <a:buNone/>
            </a:pPr>
            <a:r>
              <a:rPr lang="en-US" altLang="zh-CN" sz="1800" dirty="0"/>
              <a:t>• </a:t>
            </a:r>
            <a:r>
              <a:rPr lang="zh-CN" altLang="en-US" sz="1800" dirty="0"/>
              <a:t>功能需求</a:t>
            </a:r>
          </a:p>
          <a:p>
            <a:pPr marL="355600" lvl="2" indent="-6350">
              <a:buNone/>
            </a:pPr>
            <a:r>
              <a:rPr lang="en-US" altLang="zh-CN" sz="1800" dirty="0"/>
              <a:t>• </a:t>
            </a:r>
            <a:r>
              <a:rPr lang="zh-CN" altLang="en-US" sz="1800" dirty="0"/>
              <a:t>风险和机会</a:t>
            </a:r>
          </a:p>
          <a:p>
            <a:pPr marL="0" indent="0">
              <a:buNone/>
            </a:pPr>
            <a:r>
              <a:rPr lang="zh-CN" altLang="en-US" sz="2000" dirty="0"/>
              <a:t>计划还描述</a:t>
            </a:r>
            <a:r>
              <a:rPr lang="en-US" altLang="zh-CN" sz="2000" dirty="0"/>
              <a:t>:</a:t>
            </a:r>
          </a:p>
          <a:p>
            <a:pPr marL="355600" lvl="2" indent="-6350">
              <a:buNone/>
            </a:pPr>
            <a:r>
              <a:rPr lang="en-US" altLang="zh-CN" sz="1800" dirty="0"/>
              <a:t>• </a:t>
            </a:r>
            <a:r>
              <a:rPr lang="zh-CN" altLang="en-US" sz="1800" dirty="0"/>
              <a:t>要执行的工作</a:t>
            </a:r>
          </a:p>
          <a:p>
            <a:pPr marL="355600" lvl="2" indent="-6350">
              <a:buNone/>
            </a:pPr>
            <a:r>
              <a:rPr lang="en-US" altLang="zh-CN" sz="1800" dirty="0"/>
              <a:t>• </a:t>
            </a:r>
            <a:r>
              <a:rPr lang="zh-CN" altLang="en-US" sz="1800" dirty="0"/>
              <a:t>适用的组织级标准过程集、资产和裁剪指南</a:t>
            </a:r>
          </a:p>
          <a:p>
            <a:pPr marL="355600" lvl="2" indent="-6350">
              <a:buNone/>
            </a:pPr>
            <a:r>
              <a:rPr lang="en-US" altLang="zh-CN" sz="1800" dirty="0"/>
              <a:t>• </a:t>
            </a:r>
            <a:r>
              <a:rPr lang="zh-CN" altLang="en-US" sz="1800" dirty="0"/>
              <a:t>依赖关系</a:t>
            </a:r>
          </a:p>
          <a:p>
            <a:pPr marL="355600" lvl="2" indent="-6350">
              <a:buNone/>
            </a:pPr>
            <a:r>
              <a:rPr lang="en-US" altLang="zh-CN" sz="1800" dirty="0"/>
              <a:t>• </a:t>
            </a:r>
            <a:r>
              <a:rPr lang="zh-CN" altLang="en-US" sz="1800" dirty="0"/>
              <a:t>由谁执行工作</a:t>
            </a:r>
          </a:p>
          <a:p>
            <a:pPr marL="355600" lvl="2" indent="-6350">
              <a:buNone/>
            </a:pPr>
            <a:r>
              <a:rPr lang="en-US" altLang="zh-CN" sz="1800" dirty="0"/>
              <a:t>• </a:t>
            </a:r>
            <a:r>
              <a:rPr lang="zh-CN" altLang="en-US" sz="1800" dirty="0"/>
              <a:t>与其他计划的关系</a:t>
            </a:r>
          </a:p>
          <a:p>
            <a:pPr marL="355600" lvl="2" indent="-6350">
              <a:buNone/>
            </a:pPr>
            <a:r>
              <a:rPr lang="en-US" altLang="zh-CN" sz="1800" dirty="0"/>
              <a:t>• </a:t>
            </a:r>
            <a:r>
              <a:rPr lang="zh-CN" altLang="en-US" sz="1800" dirty="0"/>
              <a:t>干系人及其角色</a:t>
            </a:r>
          </a:p>
        </p:txBody>
      </p:sp>
      <p:grpSp>
        <p:nvGrpSpPr>
          <p:cNvPr id="5" name="Group 1">
            <a:extLst>
              <a:ext uri="{FF2B5EF4-FFF2-40B4-BE49-F238E27FC236}">
                <a16:creationId xmlns:a16="http://schemas.microsoft.com/office/drawing/2014/main" id="{890EFF91-0712-E749-86FA-5F13A2396A21}"/>
              </a:ext>
            </a:extLst>
          </p:cNvPr>
          <p:cNvGrpSpPr/>
          <p:nvPr/>
        </p:nvGrpSpPr>
        <p:grpSpPr>
          <a:xfrm>
            <a:off x="4823012" y="1981200"/>
            <a:ext cx="3886200" cy="2276398"/>
            <a:chOff x="1422400" y="2832100"/>
            <a:chExt cx="5918200" cy="3505278"/>
          </a:xfrm>
        </p:grpSpPr>
        <p:pic>
          <p:nvPicPr>
            <p:cNvPr id="6" name="Picture 3" descr="DEV-Module 6.pdf">
              <a:extLst>
                <a:ext uri="{FF2B5EF4-FFF2-40B4-BE49-F238E27FC236}">
                  <a16:creationId xmlns:a16="http://schemas.microsoft.com/office/drawing/2014/main" id="{D0C18F13-8852-7D45-AC50-8CB0F3D61659}"/>
                </a:ext>
              </a:extLst>
            </p:cNvPr>
            <p:cNvPicPr>
              <a:picLocks noChangeAspect="1"/>
            </p:cNvPicPr>
            <p:nvPr/>
          </p:nvPicPr>
          <p:blipFill>
            <a:blip r:embed="rId2" cstate="print"/>
            <a:srcRect l="16026" t="21481" r="17290" b="28703"/>
            <a:stretch>
              <a:fillRect/>
            </a:stretch>
          </p:blipFill>
          <p:spPr bwMode="auto">
            <a:xfrm>
              <a:off x="1422400" y="2832100"/>
              <a:ext cx="5918200" cy="3416300"/>
            </a:xfrm>
            <a:prstGeom prst="rect">
              <a:avLst/>
            </a:prstGeom>
            <a:noFill/>
            <a:ln w="9525">
              <a:noFill/>
              <a:miter lim="800000"/>
              <a:headEnd/>
              <a:tailEnd/>
            </a:ln>
          </p:spPr>
        </p:pic>
        <p:sp>
          <p:nvSpPr>
            <p:cNvPr id="7" name="TextBox 4">
              <a:extLst>
                <a:ext uri="{FF2B5EF4-FFF2-40B4-BE49-F238E27FC236}">
                  <a16:creationId xmlns:a16="http://schemas.microsoft.com/office/drawing/2014/main" id="{57324053-43E6-E74B-B989-BE9B0BDCCF8F}"/>
                </a:ext>
              </a:extLst>
            </p:cNvPr>
            <p:cNvSpPr txBox="1">
              <a:spLocks noChangeArrowheads="1"/>
            </p:cNvSpPr>
            <p:nvPr/>
          </p:nvSpPr>
          <p:spPr bwMode="auto">
            <a:xfrm>
              <a:off x="2707379" y="2952750"/>
              <a:ext cx="1054304" cy="422353"/>
            </a:xfrm>
            <a:prstGeom prst="rect">
              <a:avLst/>
            </a:prstGeom>
            <a:noFill/>
            <a:ln w="9525">
              <a:noFill/>
              <a:miter lim="800000"/>
              <a:headEnd/>
              <a:tailEnd/>
            </a:ln>
          </p:spPr>
          <p:txBody>
            <a:bodyPr wrap="none">
              <a:spAutoFit/>
            </a:bodyPr>
            <a:lstStyle/>
            <a:p>
              <a:pPr algn="ctr">
                <a:spcBef>
                  <a:spcPct val="50000"/>
                </a:spcBef>
              </a:pPr>
              <a:r>
                <a:rPr lang="en-US" sz="1600" dirty="0">
                  <a:solidFill>
                    <a:srgbClr val="000000"/>
                  </a:solidFill>
                </a:rPr>
                <a:t>Product</a:t>
              </a:r>
            </a:p>
          </p:txBody>
        </p:sp>
        <p:sp>
          <p:nvSpPr>
            <p:cNvPr id="8" name="TextBox 5">
              <a:extLst>
                <a:ext uri="{FF2B5EF4-FFF2-40B4-BE49-F238E27FC236}">
                  <a16:creationId xmlns:a16="http://schemas.microsoft.com/office/drawing/2014/main" id="{439C084E-DA15-A64A-AF99-E0B3A554C8D9}"/>
                </a:ext>
              </a:extLst>
            </p:cNvPr>
            <p:cNvSpPr txBox="1">
              <a:spLocks noChangeArrowheads="1"/>
            </p:cNvSpPr>
            <p:nvPr/>
          </p:nvSpPr>
          <p:spPr bwMode="auto">
            <a:xfrm>
              <a:off x="5590510" y="5915025"/>
              <a:ext cx="1174490" cy="422353"/>
            </a:xfrm>
            <a:prstGeom prst="rect">
              <a:avLst/>
            </a:prstGeom>
            <a:noFill/>
            <a:ln w="9525">
              <a:noFill/>
              <a:miter lim="800000"/>
              <a:headEnd/>
              <a:tailEnd/>
            </a:ln>
          </p:spPr>
          <p:txBody>
            <a:bodyPr wrap="none">
              <a:spAutoFit/>
            </a:bodyPr>
            <a:lstStyle/>
            <a:p>
              <a:pPr algn="ctr">
                <a:spcBef>
                  <a:spcPct val="50000"/>
                </a:spcBef>
              </a:pPr>
              <a:r>
                <a:rPr lang="en-US" sz="1600" dirty="0">
                  <a:solidFill>
                    <a:srgbClr val="000000"/>
                  </a:solidFill>
                </a:rPr>
                <a:t>Planning</a:t>
              </a:r>
              <a:endParaRPr lang="en-US" sz="1800" dirty="0">
                <a:solidFill>
                  <a:srgbClr val="000000"/>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t>PP</a:t>
            </a:r>
            <a:r>
              <a:rPr lang="zh-CN" altLang="en-US" dirty="0"/>
              <a:t> 等级和实践概述</a:t>
            </a:r>
          </a:p>
        </p:txBody>
      </p:sp>
      <p:pic>
        <p:nvPicPr>
          <p:cNvPr id="3" name="图片 2">
            <a:extLst>
              <a:ext uri="{FF2B5EF4-FFF2-40B4-BE49-F238E27FC236}">
                <a16:creationId xmlns:a16="http://schemas.microsoft.com/office/drawing/2014/main" id="{48A1927A-0D42-7748-9E5C-CEBCA52BD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18" y="1143000"/>
            <a:ext cx="6803590" cy="5029200"/>
          </a:xfrm>
          <a:prstGeom prst="rect">
            <a:avLst/>
          </a:prstGeom>
        </p:spPr>
      </p:pic>
    </p:spTree>
    <p:extLst>
      <p:ext uri="{BB962C8B-B14F-4D97-AF65-F5344CB8AC3E}">
        <p14:creationId xmlns:p14="http://schemas.microsoft.com/office/powerpoint/2010/main" val="4252517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609600" y="2130425"/>
            <a:ext cx="7772400" cy="1470025"/>
          </a:xfrm>
          <a:noFill/>
        </p:spPr>
        <p:txBody>
          <a:bodyPr/>
          <a:lstStyle/>
          <a:p>
            <a:pPr algn="ctr"/>
            <a:r>
              <a:rPr lang="zh-CN" altLang="en-US" sz="3200" dirty="0"/>
              <a:t>监督与控制 </a:t>
            </a:r>
            <a:br>
              <a:rPr lang="en-US" altLang="zh-CN" sz="3200" dirty="0"/>
            </a:br>
            <a:r>
              <a:rPr lang="en-US" altLang="zh-CN" sz="3200" dirty="0"/>
              <a:t>Monitor and Control (MC)</a:t>
            </a:r>
          </a:p>
        </p:txBody>
      </p:sp>
    </p:spTree>
    <p:extLst>
      <p:ext uri="{BB962C8B-B14F-4D97-AF65-F5344CB8AC3E}">
        <p14:creationId xmlns:p14="http://schemas.microsoft.com/office/powerpoint/2010/main" val="3512686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dirty="0"/>
              <a:t>MC</a:t>
            </a:r>
            <a:r>
              <a:rPr lang="zh-CN" altLang="en-US" dirty="0"/>
              <a:t>的目的</a:t>
            </a:r>
          </a:p>
        </p:txBody>
      </p:sp>
      <p:sp>
        <p:nvSpPr>
          <p:cNvPr id="4099" name="Rectangle 3"/>
          <p:cNvSpPr>
            <a:spLocks noGrp="1" noChangeArrowheads="1"/>
          </p:cNvSpPr>
          <p:nvPr>
            <p:ph idx="1"/>
          </p:nvPr>
        </p:nvSpPr>
        <p:spPr>
          <a:xfrm>
            <a:off x="685800" y="1219200"/>
            <a:ext cx="8001000" cy="1600200"/>
          </a:xfrm>
          <a:solidFill>
            <a:schemeClr val="accent1">
              <a:lumMod val="40000"/>
              <a:lumOff val="60000"/>
            </a:schemeClr>
          </a:solidFill>
        </p:spPr>
        <p:txBody>
          <a:bodyPr/>
          <a:lstStyle/>
          <a:p>
            <a:pPr marL="0" indent="0">
              <a:buNone/>
            </a:pPr>
            <a:r>
              <a:rPr lang="zh-CN" altLang="en-US" dirty="0"/>
              <a:t>目的：提供对项目进展的理解，以便在绩效显著偏离计划时采取适当的纠正措施。</a:t>
            </a:r>
            <a:endParaRPr lang="en-US" altLang="zh-CN" dirty="0"/>
          </a:p>
          <a:p>
            <a:pPr marL="0" indent="0">
              <a:buNone/>
            </a:pPr>
            <a:r>
              <a:rPr lang="zh-CN" altLang="en-US" dirty="0"/>
              <a:t>价值：针对显著绩效偏差通过及早采取行动来调整，增加达成目标的可能性。</a:t>
            </a:r>
          </a:p>
        </p:txBody>
      </p:sp>
      <p:grpSp>
        <p:nvGrpSpPr>
          <p:cNvPr id="4" name="Group 1">
            <a:extLst>
              <a:ext uri="{FF2B5EF4-FFF2-40B4-BE49-F238E27FC236}">
                <a16:creationId xmlns:a16="http://schemas.microsoft.com/office/drawing/2014/main" id="{F4408CC9-590A-DB47-879C-1665FAD641E3}"/>
              </a:ext>
            </a:extLst>
          </p:cNvPr>
          <p:cNvGrpSpPr/>
          <p:nvPr/>
        </p:nvGrpSpPr>
        <p:grpSpPr>
          <a:xfrm>
            <a:off x="990600" y="3043000"/>
            <a:ext cx="7361238" cy="2748200"/>
            <a:chOff x="514350" y="3073400"/>
            <a:chExt cx="8047038" cy="3086100"/>
          </a:xfrm>
        </p:grpSpPr>
        <p:pic>
          <p:nvPicPr>
            <p:cNvPr id="5" name="Picture 5" descr="DEV-Module 6.pdf">
              <a:extLst>
                <a:ext uri="{FF2B5EF4-FFF2-40B4-BE49-F238E27FC236}">
                  <a16:creationId xmlns:a16="http://schemas.microsoft.com/office/drawing/2014/main" id="{C4A2DF44-9375-4847-90A8-38450407B3B5}"/>
                </a:ext>
              </a:extLst>
            </p:cNvPr>
            <p:cNvPicPr>
              <a:picLocks noChangeAspect="1"/>
            </p:cNvPicPr>
            <p:nvPr/>
          </p:nvPicPr>
          <p:blipFill>
            <a:blip r:embed="rId2" cstate="print"/>
            <a:srcRect t="31853" b="18520"/>
            <a:stretch>
              <a:fillRect/>
            </a:stretch>
          </p:blipFill>
          <p:spPr bwMode="auto">
            <a:xfrm>
              <a:off x="514350" y="3073400"/>
              <a:ext cx="8047038" cy="3086100"/>
            </a:xfrm>
            <a:prstGeom prst="rect">
              <a:avLst/>
            </a:prstGeom>
            <a:noFill/>
            <a:ln w="9525">
              <a:noFill/>
              <a:miter lim="800000"/>
              <a:headEnd/>
              <a:tailEnd/>
            </a:ln>
          </p:spPr>
        </p:pic>
        <p:sp>
          <p:nvSpPr>
            <p:cNvPr id="6" name="TextBox 4">
              <a:extLst>
                <a:ext uri="{FF2B5EF4-FFF2-40B4-BE49-F238E27FC236}">
                  <a16:creationId xmlns:a16="http://schemas.microsoft.com/office/drawing/2014/main" id="{3937931C-7D1A-AA40-8222-89006523D344}"/>
                </a:ext>
              </a:extLst>
            </p:cNvPr>
            <p:cNvSpPr txBox="1">
              <a:spLocks noChangeArrowheads="1"/>
            </p:cNvSpPr>
            <p:nvPr/>
          </p:nvSpPr>
          <p:spPr bwMode="auto">
            <a:xfrm>
              <a:off x="1722909" y="3200400"/>
              <a:ext cx="1910406" cy="380180"/>
            </a:xfrm>
            <a:prstGeom prst="rect">
              <a:avLst/>
            </a:prstGeom>
            <a:noFill/>
            <a:ln w="9525">
              <a:noFill/>
              <a:miter lim="800000"/>
              <a:headEnd/>
              <a:tailEnd/>
            </a:ln>
          </p:spPr>
          <p:txBody>
            <a:bodyPr wrap="none">
              <a:spAutoFit/>
            </a:bodyPr>
            <a:lstStyle/>
            <a:p>
              <a:pPr algn="ctr">
                <a:spcBef>
                  <a:spcPct val="50000"/>
                </a:spcBef>
              </a:pPr>
              <a:r>
                <a:rPr lang="en-US" sz="1600" dirty="0">
                  <a:solidFill>
                    <a:srgbClr val="000000"/>
                  </a:solidFill>
                  <a:latin typeface="宋体" charset="-122"/>
                  <a:ea typeface="宋体" charset="-122"/>
                </a:rPr>
                <a:t>Plan vs. Actual</a:t>
              </a:r>
            </a:p>
          </p:txBody>
        </p:sp>
      </p:grpSp>
    </p:spTree>
    <p:extLst>
      <p:ext uri="{BB962C8B-B14F-4D97-AF65-F5344CB8AC3E}">
        <p14:creationId xmlns:p14="http://schemas.microsoft.com/office/powerpoint/2010/main" val="3684764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477D3-4460-4F49-B076-5BAF54397077}"/>
              </a:ext>
            </a:extLst>
          </p:cNvPr>
          <p:cNvSpPr>
            <a:spLocks noGrp="1"/>
          </p:cNvSpPr>
          <p:nvPr>
            <p:ph type="title"/>
          </p:nvPr>
        </p:nvSpPr>
        <p:spPr/>
        <p:txBody>
          <a:bodyPr/>
          <a:lstStyle/>
          <a:p>
            <a:r>
              <a:rPr kumimoji="1" lang="en-US" altLang="zh-CN" dirty="0"/>
              <a:t>MC</a:t>
            </a:r>
            <a:r>
              <a:rPr kumimoji="1" lang="zh-CN" altLang="en-US" dirty="0"/>
              <a:t>的等级和实践概述</a:t>
            </a:r>
          </a:p>
        </p:txBody>
      </p:sp>
      <p:pic>
        <p:nvPicPr>
          <p:cNvPr id="44" name="图片 43">
            <a:extLst>
              <a:ext uri="{FF2B5EF4-FFF2-40B4-BE49-F238E27FC236}">
                <a16:creationId xmlns:a16="http://schemas.microsoft.com/office/drawing/2014/main" id="{74000B23-8B94-D14F-B213-AF36320CF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82" y="1219200"/>
            <a:ext cx="8077832" cy="4916054"/>
          </a:xfrm>
          <a:prstGeom prst="rect">
            <a:avLst/>
          </a:prstGeom>
        </p:spPr>
      </p:pic>
    </p:spTree>
    <p:extLst>
      <p:ext uri="{BB962C8B-B14F-4D97-AF65-F5344CB8AC3E}">
        <p14:creationId xmlns:p14="http://schemas.microsoft.com/office/powerpoint/2010/main" val="3560775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ctrTitle" idx="4294967295"/>
          </p:nvPr>
        </p:nvSpPr>
        <p:spPr>
          <a:xfrm>
            <a:off x="919683" y="1628775"/>
            <a:ext cx="7324725" cy="2133600"/>
          </a:xfrm>
        </p:spPr>
        <p:txBody>
          <a:bodyPr lIns="92066" tIns="46033" rIns="92066" bIns="46033" anchor="ctr"/>
          <a:lstStyle/>
          <a:p>
            <a:pPr algn="ctr">
              <a:spcBef>
                <a:spcPct val="60000"/>
              </a:spcBef>
            </a:pPr>
            <a:br>
              <a:rPr lang="en-US" altLang="zh-CN" dirty="0">
                <a:solidFill>
                  <a:schemeClr val="tx2"/>
                </a:solidFill>
                <a:latin typeface="宋体" pitchFamily="2" charset="-122"/>
                <a:ea typeface="宋体" pitchFamily="2" charset="-122"/>
              </a:rPr>
            </a:br>
            <a:r>
              <a:rPr lang="zh-CN" altLang="en-US" dirty="0">
                <a:solidFill>
                  <a:schemeClr val="tx2"/>
                </a:solidFill>
                <a:latin typeface="Microsoft YaHei" panose="020B0503020204020204" pitchFamily="34" charset="-122"/>
              </a:rPr>
              <a:t>风险与机会管理</a:t>
            </a:r>
            <a:br>
              <a:rPr lang="zh-CN" altLang="en-US" dirty="0">
                <a:solidFill>
                  <a:schemeClr val="tx2"/>
                </a:solidFill>
                <a:latin typeface="宋体" pitchFamily="2" charset="-122"/>
                <a:ea typeface="宋体" pitchFamily="2" charset="-122"/>
              </a:rPr>
            </a:br>
            <a:r>
              <a:rPr lang="en-US" altLang="zh-CN" dirty="0">
                <a:solidFill>
                  <a:schemeClr val="tx2"/>
                </a:solidFill>
                <a:ea typeface="宋体" pitchFamily="2" charset="-122"/>
              </a:rPr>
              <a:t>Risk and Opportunity Management (RSK)</a:t>
            </a:r>
            <a:br>
              <a:rPr lang="en-US" altLang="zh-CN" sz="4800" dirty="0">
                <a:solidFill>
                  <a:srgbClr val="FF0000"/>
                </a:solidFill>
                <a:latin typeface="华文新魏" pitchFamily="2" charset="-122"/>
                <a:ea typeface="华文新魏" pitchFamily="2" charset="-122"/>
              </a:rPr>
            </a:br>
            <a:endParaRPr lang="en-US" altLang="zh-CN" sz="4000" dirty="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3828307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t>RSK</a:t>
            </a:r>
            <a:r>
              <a:rPr lang="zh-CN" altLang="en-US" dirty="0"/>
              <a:t>的目的</a:t>
            </a:r>
          </a:p>
        </p:txBody>
      </p:sp>
      <p:sp>
        <p:nvSpPr>
          <p:cNvPr id="39939" name="Rectangle 3"/>
          <p:cNvSpPr>
            <a:spLocks noGrp="1" noChangeArrowheads="1"/>
          </p:cNvSpPr>
          <p:nvPr>
            <p:ph idx="1"/>
          </p:nvPr>
        </p:nvSpPr>
        <p:spPr>
          <a:xfrm>
            <a:off x="685800" y="1219200"/>
            <a:ext cx="8001000" cy="1129680"/>
          </a:xfrm>
          <a:solidFill>
            <a:schemeClr val="accent1">
              <a:lumMod val="40000"/>
              <a:lumOff val="60000"/>
            </a:schemeClr>
          </a:solidFill>
        </p:spPr>
        <p:txBody>
          <a:bodyPr/>
          <a:lstStyle/>
          <a:p>
            <a:pPr marL="0" indent="0">
              <a:buNone/>
            </a:pPr>
            <a:r>
              <a:rPr lang="zh-CN" altLang="en-US" dirty="0"/>
              <a:t>目的：识别、记录、分析和管理潜在的风险或机会。</a:t>
            </a:r>
            <a:endParaRPr lang="en-US" altLang="zh-CN" dirty="0"/>
          </a:p>
          <a:p>
            <a:pPr marL="0" indent="0">
              <a:buNone/>
            </a:pPr>
            <a:r>
              <a:rPr lang="zh-CN" altLang="en-US" dirty="0"/>
              <a:t>价值：缓解不利影响或充分利用积极影响来提高满足目标的可能性。</a:t>
            </a:r>
            <a:endParaRPr lang="en-US" altLang="zh-CN" dirty="0"/>
          </a:p>
        </p:txBody>
      </p:sp>
      <p:pic>
        <p:nvPicPr>
          <p:cNvPr id="4" name="Picture 5" descr="JEDI art-18.png">
            <a:extLst>
              <a:ext uri="{FF2B5EF4-FFF2-40B4-BE49-F238E27FC236}">
                <a16:creationId xmlns:a16="http://schemas.microsoft.com/office/drawing/2014/main" id="{6245EAA3-0F05-2A43-BCB1-5FF0204A62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401" b="16521"/>
          <a:stretch/>
        </p:blipFill>
        <p:spPr>
          <a:xfrm>
            <a:off x="1619672" y="2708920"/>
            <a:ext cx="6062823" cy="3095700"/>
          </a:xfrm>
          <a:prstGeom prst="rect">
            <a:avLst/>
          </a:prstGeom>
        </p:spPr>
      </p:pic>
    </p:spTree>
    <p:extLst>
      <p:ext uri="{BB962C8B-B14F-4D97-AF65-F5344CB8AC3E}">
        <p14:creationId xmlns:p14="http://schemas.microsoft.com/office/powerpoint/2010/main" val="2852164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1C66E-1970-0B4A-B1FC-4508A6310B47}"/>
              </a:ext>
            </a:extLst>
          </p:cNvPr>
          <p:cNvSpPr>
            <a:spLocks noGrp="1"/>
          </p:cNvSpPr>
          <p:nvPr>
            <p:ph type="title"/>
          </p:nvPr>
        </p:nvSpPr>
        <p:spPr/>
        <p:txBody>
          <a:bodyPr/>
          <a:lstStyle/>
          <a:p>
            <a:r>
              <a:rPr kumimoji="1" lang="en-US" altLang="zh-CN" dirty="0"/>
              <a:t>RSK</a:t>
            </a:r>
            <a:r>
              <a:rPr kumimoji="1" lang="zh-CN" altLang="en-US" dirty="0"/>
              <a:t>的等级和实践概述</a:t>
            </a:r>
          </a:p>
        </p:txBody>
      </p:sp>
      <p:pic>
        <p:nvPicPr>
          <p:cNvPr id="40" name="图片 39">
            <a:extLst>
              <a:ext uri="{FF2B5EF4-FFF2-40B4-BE49-F238E27FC236}">
                <a16:creationId xmlns:a16="http://schemas.microsoft.com/office/drawing/2014/main" id="{78083403-A58B-7F48-8514-607E05166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09" y="1268760"/>
            <a:ext cx="8031192" cy="4214873"/>
          </a:xfrm>
          <a:prstGeom prst="rect">
            <a:avLst/>
          </a:prstGeom>
        </p:spPr>
      </p:pic>
    </p:spTree>
    <p:extLst>
      <p:ext uri="{BB962C8B-B14F-4D97-AF65-F5344CB8AC3E}">
        <p14:creationId xmlns:p14="http://schemas.microsoft.com/office/powerpoint/2010/main" val="1644404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711BE052-362F-D244-90A5-173C7A63D04E}"/>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endParaRPr kumimoji="0" lang="zh-CN" altLang="en-US" sz="1400" b="0">
              <a:solidFill>
                <a:srgbClr val="000000"/>
              </a:solidFill>
              <a:latin typeface="Verdana" panose="020B0604030504040204" pitchFamily="34" charset="0"/>
              <a:ea typeface="宋体" panose="02010600030101010101" pitchFamily="2" charset="-122"/>
            </a:endParaRPr>
          </a:p>
        </p:txBody>
      </p:sp>
      <p:sp>
        <p:nvSpPr>
          <p:cNvPr id="57346" name="Rectangle 3">
            <a:extLst>
              <a:ext uri="{FF2B5EF4-FFF2-40B4-BE49-F238E27FC236}">
                <a16:creationId xmlns:a16="http://schemas.microsoft.com/office/drawing/2014/main" id="{4B9ABAB7-BDF0-D04B-9D03-C01225C52013}"/>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endParaRPr kumimoji="0" lang="zh-CN" altLang="en-US" sz="1400" b="0">
              <a:solidFill>
                <a:srgbClr val="000000"/>
              </a:solidFill>
              <a:latin typeface="Verdana" panose="020B0604030504040204" pitchFamily="34" charset="0"/>
              <a:ea typeface="宋体" panose="02010600030101010101" pitchFamily="2" charset="-122"/>
            </a:endParaRPr>
          </a:p>
        </p:txBody>
      </p:sp>
      <p:sp>
        <p:nvSpPr>
          <p:cNvPr id="57347" name="Rectangle 4">
            <a:extLst>
              <a:ext uri="{FF2B5EF4-FFF2-40B4-BE49-F238E27FC236}">
                <a16:creationId xmlns:a16="http://schemas.microsoft.com/office/drawing/2014/main" id="{BA34E422-3D05-5B47-B250-488846355DA3}"/>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endParaRPr kumimoji="0" lang="zh-CN" altLang="en-US" sz="1400" b="0">
              <a:solidFill>
                <a:srgbClr val="000000"/>
              </a:solidFill>
              <a:latin typeface="Verdana" panose="020B0604030504040204" pitchFamily="34" charset="0"/>
              <a:ea typeface="宋体" panose="02010600030101010101" pitchFamily="2" charset="-122"/>
            </a:endParaRPr>
          </a:p>
        </p:txBody>
      </p:sp>
      <p:sp>
        <p:nvSpPr>
          <p:cNvPr id="57348" name="Rectangle 5">
            <a:extLst>
              <a:ext uri="{FF2B5EF4-FFF2-40B4-BE49-F238E27FC236}">
                <a16:creationId xmlns:a16="http://schemas.microsoft.com/office/drawing/2014/main" id="{2331622D-BC1E-9244-8235-B1BF4FA30FA7}"/>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endParaRPr kumimoji="0" lang="zh-CN" altLang="en-US" sz="1400" b="0">
              <a:solidFill>
                <a:srgbClr val="000000"/>
              </a:solidFill>
              <a:latin typeface="Verdana" panose="020B0604030504040204" pitchFamily="34" charset="0"/>
              <a:ea typeface="宋体" panose="02010600030101010101" pitchFamily="2" charset="-122"/>
            </a:endParaRPr>
          </a:p>
        </p:txBody>
      </p:sp>
      <p:sp>
        <p:nvSpPr>
          <p:cNvPr id="57349" name="Rectangle 6">
            <a:extLst>
              <a:ext uri="{FF2B5EF4-FFF2-40B4-BE49-F238E27FC236}">
                <a16:creationId xmlns:a16="http://schemas.microsoft.com/office/drawing/2014/main" id="{35A141E1-B97C-D642-A078-C1B3979E997B}"/>
              </a:ext>
            </a:extLst>
          </p:cNvPr>
          <p:cNvSpPr>
            <a:spLocks noChangeArrowheads="1"/>
          </p:cNvSpPr>
          <p:nvPr/>
        </p:nvSpPr>
        <p:spPr bwMode="auto">
          <a:xfrm>
            <a:off x="401638" y="5410200"/>
            <a:ext cx="848995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eaLnBrk="0" hangingPunct="0">
              <a:lnSpc>
                <a:spcPct val="85000"/>
              </a:lnSpc>
              <a:spcBef>
                <a:spcPct val="0"/>
              </a:spcBef>
              <a:buClrTx/>
              <a:buSzTx/>
              <a:buFontTx/>
              <a:buNone/>
            </a:pPr>
            <a:r>
              <a:rPr kumimoji="0" lang="en-US" altLang="zh-CN" sz="1800">
                <a:solidFill>
                  <a:srgbClr val="666699"/>
                </a:solidFill>
                <a:latin typeface="Arial" panose="020B0604020202020204" pitchFamily="34" charset="0"/>
                <a:ea typeface="新細明體" panose="02020500000000000000" pitchFamily="18" charset="-120"/>
              </a:rPr>
              <a:t>Improved Process + Competent Workforce + Appropriate Technology </a:t>
            </a:r>
            <a:br>
              <a:rPr kumimoji="0" lang="en-US" altLang="zh-CN" sz="1800">
                <a:solidFill>
                  <a:srgbClr val="666699"/>
                </a:solidFill>
                <a:latin typeface="Arial" panose="020B0604020202020204" pitchFamily="34" charset="0"/>
                <a:ea typeface="新細明體" panose="02020500000000000000" pitchFamily="18" charset="-120"/>
              </a:rPr>
            </a:br>
            <a:r>
              <a:rPr kumimoji="0" lang="en-US" altLang="zh-CN" sz="1800">
                <a:solidFill>
                  <a:srgbClr val="666699"/>
                </a:solidFill>
                <a:latin typeface="Arial" panose="020B0604020202020204" pitchFamily="34" charset="0"/>
                <a:ea typeface="新細明體" panose="02020500000000000000" pitchFamily="18" charset="-120"/>
              </a:rPr>
              <a:t>=</a:t>
            </a:r>
            <a:br>
              <a:rPr kumimoji="0" lang="en-US" altLang="zh-CN" sz="1800">
                <a:solidFill>
                  <a:srgbClr val="666699"/>
                </a:solidFill>
                <a:latin typeface="Arial" panose="020B0604020202020204" pitchFamily="34" charset="0"/>
                <a:ea typeface="新細明體" panose="02020500000000000000" pitchFamily="18" charset="-120"/>
              </a:rPr>
            </a:br>
            <a:r>
              <a:rPr kumimoji="0" lang="en-US" altLang="zh-CN" sz="1800">
                <a:solidFill>
                  <a:srgbClr val="666699"/>
                </a:solidFill>
                <a:latin typeface="Arial" panose="020B0604020202020204" pitchFamily="34" charset="0"/>
                <a:ea typeface="新細明體" panose="02020500000000000000" pitchFamily="18" charset="-120"/>
              </a:rPr>
              <a:t>Reduced Risk, Higher Productivity, and Better Quality</a:t>
            </a:r>
          </a:p>
        </p:txBody>
      </p:sp>
      <p:sp>
        <p:nvSpPr>
          <p:cNvPr id="57350" name="Rectangle 7">
            <a:extLst>
              <a:ext uri="{FF2B5EF4-FFF2-40B4-BE49-F238E27FC236}">
                <a16:creationId xmlns:a16="http://schemas.microsoft.com/office/drawing/2014/main" id="{2CF85CBC-80B8-5A4F-9C7D-CCAEDD1C61BD}"/>
              </a:ext>
            </a:extLst>
          </p:cNvPr>
          <p:cNvSpPr>
            <a:spLocks noChangeArrowheads="1"/>
          </p:cNvSpPr>
          <p:nvPr/>
        </p:nvSpPr>
        <p:spPr bwMode="auto">
          <a:xfrm>
            <a:off x="4038600" y="1676400"/>
            <a:ext cx="1069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eaLnBrk="0" hangingPunct="0">
              <a:lnSpc>
                <a:spcPct val="90000"/>
              </a:lnSpc>
              <a:spcBef>
                <a:spcPct val="0"/>
              </a:spcBef>
              <a:buClrTx/>
              <a:buSzTx/>
              <a:buFontTx/>
              <a:buNone/>
            </a:pPr>
            <a:r>
              <a:rPr kumimoji="0" lang="en-US" altLang="zh-CN" sz="1800">
                <a:solidFill>
                  <a:srgbClr val="0033CC"/>
                </a:solidFill>
                <a:latin typeface="Arial" panose="020B0604020202020204" pitchFamily="34" charset="0"/>
                <a:ea typeface="新細明體" panose="02020500000000000000" pitchFamily="18" charset="-120"/>
              </a:rPr>
              <a:t>Process</a:t>
            </a:r>
            <a:endParaRPr kumimoji="0" lang="en-US" altLang="zh-CN" sz="1800">
              <a:solidFill>
                <a:srgbClr val="000000"/>
              </a:solidFill>
              <a:latin typeface="Arial" panose="020B0604020202020204" pitchFamily="34" charset="0"/>
              <a:ea typeface="新細明體" panose="02020500000000000000" pitchFamily="18" charset="-120"/>
            </a:endParaRPr>
          </a:p>
        </p:txBody>
      </p:sp>
      <p:sp>
        <p:nvSpPr>
          <p:cNvPr id="57351" name="Rectangle 8">
            <a:extLst>
              <a:ext uri="{FF2B5EF4-FFF2-40B4-BE49-F238E27FC236}">
                <a16:creationId xmlns:a16="http://schemas.microsoft.com/office/drawing/2014/main" id="{36332829-AA54-DE43-A438-6D32A107C75C}"/>
              </a:ext>
            </a:extLst>
          </p:cNvPr>
          <p:cNvSpPr>
            <a:spLocks noChangeArrowheads="1"/>
          </p:cNvSpPr>
          <p:nvPr/>
        </p:nvSpPr>
        <p:spPr bwMode="auto">
          <a:xfrm>
            <a:off x="1177925" y="4089400"/>
            <a:ext cx="9302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eaLnBrk="0" hangingPunct="0">
              <a:lnSpc>
                <a:spcPct val="80000"/>
              </a:lnSpc>
              <a:spcBef>
                <a:spcPct val="0"/>
              </a:spcBef>
              <a:buClrTx/>
              <a:buSzTx/>
              <a:buFontTx/>
              <a:buNone/>
            </a:pPr>
            <a:r>
              <a:rPr kumimoji="0" lang="en-US" altLang="zh-CN" sz="1800">
                <a:solidFill>
                  <a:srgbClr val="0033CC"/>
                </a:solidFill>
                <a:latin typeface="Arial" panose="020B0604020202020204" pitchFamily="34" charset="0"/>
                <a:ea typeface="新細明體" panose="02020500000000000000" pitchFamily="18" charset="-120"/>
              </a:rPr>
              <a:t>People</a:t>
            </a:r>
          </a:p>
          <a:p>
            <a:pPr algn="ctr" eaLnBrk="0" hangingPunct="0">
              <a:lnSpc>
                <a:spcPct val="80000"/>
              </a:lnSpc>
              <a:spcBef>
                <a:spcPct val="0"/>
              </a:spcBef>
              <a:buClrTx/>
              <a:buSzTx/>
              <a:buFontTx/>
              <a:buNone/>
            </a:pPr>
            <a:endParaRPr kumimoji="0" lang="en-US" altLang="en-US" sz="1800">
              <a:solidFill>
                <a:srgbClr val="0033CC"/>
              </a:solidFill>
              <a:latin typeface="Arial" panose="020B0604020202020204" pitchFamily="34" charset="0"/>
              <a:ea typeface="新細明體" panose="02020500000000000000" pitchFamily="18" charset="-120"/>
            </a:endParaRPr>
          </a:p>
        </p:txBody>
      </p:sp>
      <p:pic>
        <p:nvPicPr>
          <p:cNvPr id="57352" name="Picture 9">
            <a:extLst>
              <a:ext uri="{FF2B5EF4-FFF2-40B4-BE49-F238E27FC236}">
                <a16:creationId xmlns:a16="http://schemas.microsoft.com/office/drawing/2014/main" id="{3F7062DE-4EBB-1D46-82E5-CA1F5693F707}"/>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413" y="3016250"/>
            <a:ext cx="1643062"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353" name="Picture 10">
            <a:extLst>
              <a:ext uri="{FF2B5EF4-FFF2-40B4-BE49-F238E27FC236}">
                <a16:creationId xmlns:a16="http://schemas.microsoft.com/office/drawing/2014/main" id="{14D7D9BE-52E1-2B4A-A68A-C574A7DC20ED}"/>
              </a:ext>
            </a:extLst>
          </p:cNvPr>
          <p:cNvSpPr>
            <a:spLocks noChangeArrowheads="1"/>
          </p:cNvSpPr>
          <p:nvPr/>
        </p:nvSpPr>
        <p:spPr bwMode="auto">
          <a:xfrm>
            <a:off x="6748463" y="2809875"/>
            <a:ext cx="1309687"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endParaRPr kumimoji="0" lang="zh-CN" altLang="en-US" sz="1400" b="0">
              <a:solidFill>
                <a:srgbClr val="000000"/>
              </a:solidFill>
              <a:latin typeface="Verdana" panose="020B0604030504040204" pitchFamily="34" charset="0"/>
              <a:ea typeface="宋体" panose="02010600030101010101" pitchFamily="2" charset="-122"/>
            </a:endParaRPr>
          </a:p>
        </p:txBody>
      </p:sp>
      <p:sp>
        <p:nvSpPr>
          <p:cNvPr id="57354" name="Rectangle 11">
            <a:extLst>
              <a:ext uri="{FF2B5EF4-FFF2-40B4-BE49-F238E27FC236}">
                <a16:creationId xmlns:a16="http://schemas.microsoft.com/office/drawing/2014/main" id="{E386E287-1AA9-BD41-9EB3-F293F8ABA90C}"/>
              </a:ext>
            </a:extLst>
          </p:cNvPr>
          <p:cNvSpPr>
            <a:spLocks noChangeArrowheads="1"/>
          </p:cNvSpPr>
          <p:nvPr/>
        </p:nvSpPr>
        <p:spPr bwMode="auto">
          <a:xfrm>
            <a:off x="5792788" y="4195763"/>
            <a:ext cx="3309937"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eaLnBrk="0" hangingPunct="0">
              <a:lnSpc>
                <a:spcPct val="80000"/>
              </a:lnSpc>
              <a:spcBef>
                <a:spcPct val="0"/>
              </a:spcBef>
              <a:buClrTx/>
              <a:buSzTx/>
              <a:buFontTx/>
              <a:buNone/>
            </a:pPr>
            <a:r>
              <a:rPr kumimoji="0" lang="en-US" altLang="zh-CN" sz="1800">
                <a:solidFill>
                  <a:srgbClr val="0033CC"/>
                </a:solidFill>
                <a:latin typeface="Arial" panose="020B0604020202020204" pitchFamily="34" charset="0"/>
                <a:ea typeface="新細明體" panose="02020500000000000000" pitchFamily="18" charset="-120"/>
              </a:rPr>
              <a:t>              Technology</a:t>
            </a:r>
            <a:r>
              <a:rPr kumimoji="0" lang="en-US" altLang="zh-CN" sz="1800">
                <a:solidFill>
                  <a:srgbClr val="0033CC"/>
                </a:solidFill>
                <a:latin typeface="Arial" panose="020B0604020202020204" pitchFamily="34" charset="0"/>
                <a:ea typeface="宋体" panose="02010600030101010101" pitchFamily="2" charset="-122"/>
              </a:rPr>
              <a:t> and tool</a:t>
            </a:r>
            <a:endParaRPr kumimoji="0" lang="en-US" altLang="zh-CN" sz="1800">
              <a:solidFill>
                <a:srgbClr val="0033CC"/>
              </a:solidFill>
              <a:latin typeface="Arial" panose="020B0604020202020204" pitchFamily="34" charset="0"/>
              <a:ea typeface="新細明體" panose="02020500000000000000" pitchFamily="18" charset="-120"/>
            </a:endParaRPr>
          </a:p>
          <a:p>
            <a:pPr eaLnBrk="0" hangingPunct="0">
              <a:lnSpc>
                <a:spcPct val="80000"/>
              </a:lnSpc>
              <a:spcBef>
                <a:spcPct val="0"/>
              </a:spcBef>
              <a:buClrTx/>
              <a:buSzTx/>
              <a:buFontTx/>
              <a:buNone/>
            </a:pPr>
            <a:endParaRPr kumimoji="0" lang="en-US" altLang="zh-CN" sz="1800">
              <a:solidFill>
                <a:srgbClr val="0033CC"/>
              </a:solidFill>
              <a:latin typeface="Arial" panose="020B0604020202020204" pitchFamily="34" charset="0"/>
              <a:ea typeface="新細明體" panose="02020500000000000000" pitchFamily="18" charset="-120"/>
            </a:endParaRPr>
          </a:p>
          <a:p>
            <a:pPr eaLnBrk="0" hangingPunct="0">
              <a:lnSpc>
                <a:spcPct val="80000"/>
              </a:lnSpc>
              <a:spcBef>
                <a:spcPct val="0"/>
              </a:spcBef>
              <a:buClrTx/>
              <a:buSzTx/>
              <a:buFontTx/>
              <a:buNone/>
            </a:pPr>
            <a:r>
              <a:rPr kumimoji="0" lang="en-US" altLang="zh-CN" sz="1800">
                <a:solidFill>
                  <a:srgbClr val="0033CC"/>
                </a:solidFill>
                <a:latin typeface="Arial" panose="020B0604020202020204" pitchFamily="34" charset="0"/>
                <a:ea typeface="新細明體" panose="02020500000000000000" pitchFamily="18" charset="-120"/>
              </a:rPr>
              <a:t>   </a:t>
            </a:r>
            <a:endParaRPr kumimoji="0" lang="en-US" altLang="zh-CN" sz="1800">
              <a:solidFill>
                <a:srgbClr val="000000"/>
              </a:solidFill>
              <a:latin typeface="Arial" panose="020B0604020202020204" pitchFamily="34" charset="0"/>
              <a:ea typeface="新細明體" panose="02020500000000000000" pitchFamily="18" charset="-120"/>
            </a:endParaRPr>
          </a:p>
        </p:txBody>
      </p:sp>
      <p:sp>
        <p:nvSpPr>
          <p:cNvPr id="57355" name="Picture 12">
            <a:extLst>
              <a:ext uri="{FF2B5EF4-FFF2-40B4-BE49-F238E27FC236}">
                <a16:creationId xmlns:a16="http://schemas.microsoft.com/office/drawing/2014/main" id="{29A27893-60E7-6546-8946-133C1F8DB8A1}"/>
              </a:ext>
            </a:extLst>
          </p:cNvPr>
          <p:cNvSpPr>
            <a:spLocks noChangeArrowheads="1"/>
          </p:cNvSpPr>
          <p:nvPr/>
        </p:nvSpPr>
        <p:spPr bwMode="auto">
          <a:xfrm>
            <a:off x="2687638" y="2012950"/>
            <a:ext cx="3733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endParaRPr kumimoji="0" lang="zh-CN" altLang="en-US" sz="1400" b="0">
              <a:solidFill>
                <a:srgbClr val="000000"/>
              </a:solidFill>
              <a:latin typeface="Verdana" panose="020B0604030504040204" pitchFamily="34" charset="0"/>
              <a:ea typeface="宋体" panose="02010600030101010101" pitchFamily="2" charset="-122"/>
            </a:endParaRPr>
          </a:p>
        </p:txBody>
      </p:sp>
      <p:grpSp>
        <p:nvGrpSpPr>
          <p:cNvPr id="57356" name="Group 13">
            <a:extLst>
              <a:ext uri="{FF2B5EF4-FFF2-40B4-BE49-F238E27FC236}">
                <a16:creationId xmlns:a16="http://schemas.microsoft.com/office/drawing/2014/main" id="{F97384C1-5144-4649-94A5-CF045ABAF8BA}"/>
              </a:ext>
            </a:extLst>
          </p:cNvPr>
          <p:cNvGrpSpPr>
            <a:grpSpLocks/>
          </p:cNvGrpSpPr>
          <p:nvPr/>
        </p:nvGrpSpPr>
        <p:grpSpPr bwMode="auto">
          <a:xfrm>
            <a:off x="3246438" y="1328738"/>
            <a:ext cx="2584450" cy="203200"/>
            <a:chOff x="2045" y="837"/>
            <a:chExt cx="1628" cy="128"/>
          </a:xfrm>
        </p:grpSpPr>
        <p:sp>
          <p:nvSpPr>
            <p:cNvPr id="57359" name="Oval 14">
              <a:extLst>
                <a:ext uri="{FF2B5EF4-FFF2-40B4-BE49-F238E27FC236}">
                  <a16:creationId xmlns:a16="http://schemas.microsoft.com/office/drawing/2014/main" id="{9C5CF031-A491-FA4F-9906-A4DAEF0047B4}"/>
                </a:ext>
              </a:extLst>
            </p:cNvPr>
            <p:cNvSpPr>
              <a:spLocks noChangeArrowheads="1"/>
            </p:cNvSpPr>
            <p:nvPr/>
          </p:nvSpPr>
          <p:spPr bwMode="auto">
            <a:xfrm>
              <a:off x="3567" y="844"/>
              <a:ext cx="106" cy="114"/>
            </a:xfrm>
            <a:prstGeom prst="ellipse">
              <a:avLst/>
            </a:prstGeom>
            <a:noFill/>
            <a:ln w="25400">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endParaRPr kumimoji="0" lang="zh-CN" altLang="en-US" sz="1400" b="0">
                <a:solidFill>
                  <a:srgbClr val="000000"/>
                </a:solidFill>
                <a:latin typeface="Verdana" panose="020B0604030504040204" pitchFamily="34" charset="0"/>
                <a:ea typeface="宋体" panose="02010600030101010101" pitchFamily="2" charset="-122"/>
              </a:endParaRPr>
            </a:p>
          </p:txBody>
        </p:sp>
        <p:sp>
          <p:nvSpPr>
            <p:cNvPr id="57360" name="Rectangle 15">
              <a:extLst>
                <a:ext uri="{FF2B5EF4-FFF2-40B4-BE49-F238E27FC236}">
                  <a16:creationId xmlns:a16="http://schemas.microsoft.com/office/drawing/2014/main" id="{656CF08E-E9EC-7343-83AE-404B14FD31F3}"/>
                </a:ext>
              </a:extLst>
            </p:cNvPr>
            <p:cNvSpPr>
              <a:spLocks noChangeArrowheads="1"/>
            </p:cNvSpPr>
            <p:nvPr/>
          </p:nvSpPr>
          <p:spPr bwMode="auto">
            <a:xfrm>
              <a:off x="2381" y="837"/>
              <a:ext cx="159" cy="128"/>
            </a:xfrm>
            <a:prstGeom prst="rect">
              <a:avLst/>
            </a:prstGeom>
            <a:noFill/>
            <a:ln w="254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endParaRPr kumimoji="0" lang="zh-CN" altLang="en-US" sz="1400" b="0">
                <a:solidFill>
                  <a:srgbClr val="000000"/>
                </a:solidFill>
                <a:latin typeface="Verdana" panose="020B0604030504040204" pitchFamily="34" charset="0"/>
                <a:ea typeface="宋体" panose="02010600030101010101" pitchFamily="2" charset="-122"/>
              </a:endParaRPr>
            </a:p>
          </p:txBody>
        </p:sp>
        <p:sp>
          <p:nvSpPr>
            <p:cNvPr id="57361" name="Rectangle 16">
              <a:extLst>
                <a:ext uri="{FF2B5EF4-FFF2-40B4-BE49-F238E27FC236}">
                  <a16:creationId xmlns:a16="http://schemas.microsoft.com/office/drawing/2014/main" id="{09055F01-5836-204A-9096-CE826EE7A708}"/>
                </a:ext>
              </a:extLst>
            </p:cNvPr>
            <p:cNvSpPr>
              <a:spLocks noChangeArrowheads="1"/>
            </p:cNvSpPr>
            <p:nvPr/>
          </p:nvSpPr>
          <p:spPr bwMode="auto">
            <a:xfrm>
              <a:off x="2785" y="837"/>
              <a:ext cx="156" cy="128"/>
            </a:xfrm>
            <a:prstGeom prst="rect">
              <a:avLst/>
            </a:prstGeom>
            <a:noFill/>
            <a:ln w="254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endParaRPr kumimoji="0" lang="zh-CN" altLang="en-US" sz="1400" b="0">
                <a:solidFill>
                  <a:srgbClr val="000000"/>
                </a:solidFill>
                <a:latin typeface="Verdana" panose="020B0604030504040204" pitchFamily="34" charset="0"/>
                <a:ea typeface="宋体" panose="02010600030101010101" pitchFamily="2" charset="-122"/>
              </a:endParaRPr>
            </a:p>
          </p:txBody>
        </p:sp>
        <p:sp>
          <p:nvSpPr>
            <p:cNvPr id="57362" name="Rectangle 17">
              <a:extLst>
                <a:ext uri="{FF2B5EF4-FFF2-40B4-BE49-F238E27FC236}">
                  <a16:creationId xmlns:a16="http://schemas.microsoft.com/office/drawing/2014/main" id="{A0D1ACF9-36DC-764F-816C-605B3F045919}"/>
                </a:ext>
              </a:extLst>
            </p:cNvPr>
            <p:cNvSpPr>
              <a:spLocks noChangeArrowheads="1"/>
            </p:cNvSpPr>
            <p:nvPr/>
          </p:nvSpPr>
          <p:spPr bwMode="auto">
            <a:xfrm>
              <a:off x="3185" y="837"/>
              <a:ext cx="157" cy="128"/>
            </a:xfrm>
            <a:prstGeom prst="rect">
              <a:avLst/>
            </a:prstGeom>
            <a:noFill/>
            <a:ln w="254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endParaRPr kumimoji="0" lang="zh-CN" altLang="en-US" sz="1400" b="0">
                <a:solidFill>
                  <a:srgbClr val="000000"/>
                </a:solidFill>
                <a:latin typeface="Verdana" panose="020B0604030504040204" pitchFamily="34" charset="0"/>
                <a:ea typeface="宋体" panose="02010600030101010101" pitchFamily="2" charset="-122"/>
              </a:endParaRPr>
            </a:p>
          </p:txBody>
        </p:sp>
        <p:sp>
          <p:nvSpPr>
            <p:cNvPr id="57363" name="Line 18">
              <a:extLst>
                <a:ext uri="{FF2B5EF4-FFF2-40B4-BE49-F238E27FC236}">
                  <a16:creationId xmlns:a16="http://schemas.microsoft.com/office/drawing/2014/main" id="{67EA9E7E-DF83-4949-8E8D-5DDB75E2D0CC}"/>
                </a:ext>
              </a:extLst>
            </p:cNvPr>
            <p:cNvSpPr>
              <a:spLocks noChangeShapeType="1"/>
            </p:cNvSpPr>
            <p:nvPr/>
          </p:nvSpPr>
          <p:spPr bwMode="auto">
            <a:xfrm flipV="1">
              <a:off x="2148" y="897"/>
              <a:ext cx="221" cy="9"/>
            </a:xfrm>
            <a:prstGeom prst="line">
              <a:avLst/>
            </a:prstGeom>
            <a:noFill/>
            <a:ln w="12700">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hangingPunct="0"/>
              <a:endParaRPr lang="zh-CN" altLang="en-US" sz="1400" b="0">
                <a:solidFill>
                  <a:srgbClr val="000000"/>
                </a:solidFill>
                <a:latin typeface="Verdana" panose="020B0604030504040204" pitchFamily="34" charset="0"/>
              </a:endParaRPr>
            </a:p>
          </p:txBody>
        </p:sp>
        <p:sp>
          <p:nvSpPr>
            <p:cNvPr id="57364" name="Oval 19">
              <a:extLst>
                <a:ext uri="{FF2B5EF4-FFF2-40B4-BE49-F238E27FC236}">
                  <a16:creationId xmlns:a16="http://schemas.microsoft.com/office/drawing/2014/main" id="{354DDD22-174D-8548-B232-A14FCDD4802F}"/>
                </a:ext>
              </a:extLst>
            </p:cNvPr>
            <p:cNvSpPr>
              <a:spLocks noChangeArrowheads="1"/>
            </p:cNvSpPr>
            <p:nvPr/>
          </p:nvSpPr>
          <p:spPr bwMode="auto">
            <a:xfrm>
              <a:off x="2045" y="845"/>
              <a:ext cx="106" cy="113"/>
            </a:xfrm>
            <a:prstGeom prst="ellipse">
              <a:avLst/>
            </a:prstGeom>
            <a:noFill/>
            <a:ln w="25400">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itchFamily="2" charset="2"/>
                <a:buChar char="p"/>
                <a:defRPr kumimoji="1"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tx2"/>
                </a:buClr>
                <a:buSzPct val="75000"/>
                <a:buFont typeface="Wingdings" pitchFamily="2" charset="2"/>
                <a:buChar char="n"/>
                <a:defRPr kumimoji="1"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lr>
                  <a:schemeClr val="accent1"/>
                </a:buClr>
                <a:buSzPct val="65000"/>
                <a:buFont typeface="Wingdings" pitchFamily="2" charset="2"/>
                <a:buChar char="p"/>
                <a:defRPr kumimoji="1"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lr>
                  <a:schemeClr val="bg2"/>
                </a:buClr>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kumimoji="1">
                  <a:solidFill>
                    <a:schemeClr val="tx1"/>
                  </a:solidFill>
                  <a:latin typeface="微软雅黑" panose="020B0503020204020204" pitchFamily="34" charset="-122"/>
                  <a:ea typeface="微软雅黑" panose="020B0503020204020204" pitchFamily="34" charset="-122"/>
                </a:defRPr>
              </a:lvl9pPr>
            </a:lstStyle>
            <a:p>
              <a:pPr algn="ctr">
                <a:spcBef>
                  <a:spcPct val="0"/>
                </a:spcBef>
                <a:buClrTx/>
                <a:buSzTx/>
                <a:buFontTx/>
                <a:buNone/>
              </a:pPr>
              <a:endParaRPr kumimoji="0" lang="zh-CN" altLang="en-US" sz="1400" b="0">
                <a:solidFill>
                  <a:srgbClr val="000000"/>
                </a:solidFill>
                <a:latin typeface="Verdana" panose="020B0604030504040204" pitchFamily="34" charset="0"/>
                <a:ea typeface="宋体" panose="02010600030101010101" pitchFamily="2" charset="-122"/>
              </a:endParaRPr>
            </a:p>
          </p:txBody>
        </p:sp>
        <p:sp>
          <p:nvSpPr>
            <p:cNvPr id="57365" name="Line 20">
              <a:extLst>
                <a:ext uri="{FF2B5EF4-FFF2-40B4-BE49-F238E27FC236}">
                  <a16:creationId xmlns:a16="http://schemas.microsoft.com/office/drawing/2014/main" id="{F19AAE13-F4EA-E349-AC51-E313C5771040}"/>
                </a:ext>
              </a:extLst>
            </p:cNvPr>
            <p:cNvSpPr>
              <a:spLocks noChangeShapeType="1"/>
            </p:cNvSpPr>
            <p:nvPr/>
          </p:nvSpPr>
          <p:spPr bwMode="auto">
            <a:xfrm>
              <a:off x="2553" y="900"/>
              <a:ext cx="236" cy="3"/>
            </a:xfrm>
            <a:prstGeom prst="line">
              <a:avLst/>
            </a:prstGeom>
            <a:noFill/>
            <a:ln w="12700">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hangingPunct="0"/>
              <a:endParaRPr lang="zh-CN" altLang="en-US" sz="1400" b="0">
                <a:solidFill>
                  <a:srgbClr val="000000"/>
                </a:solidFill>
                <a:latin typeface="Verdana" panose="020B0604030504040204" pitchFamily="34" charset="0"/>
              </a:endParaRPr>
            </a:p>
          </p:txBody>
        </p:sp>
        <p:sp>
          <p:nvSpPr>
            <p:cNvPr id="57366" name="Line 21">
              <a:extLst>
                <a:ext uri="{FF2B5EF4-FFF2-40B4-BE49-F238E27FC236}">
                  <a16:creationId xmlns:a16="http://schemas.microsoft.com/office/drawing/2014/main" id="{BEB097DE-60DA-714D-85F3-0B85DAE472CB}"/>
                </a:ext>
              </a:extLst>
            </p:cNvPr>
            <p:cNvSpPr>
              <a:spLocks noChangeShapeType="1"/>
            </p:cNvSpPr>
            <p:nvPr/>
          </p:nvSpPr>
          <p:spPr bwMode="auto">
            <a:xfrm>
              <a:off x="2958" y="900"/>
              <a:ext cx="236" cy="3"/>
            </a:xfrm>
            <a:prstGeom prst="line">
              <a:avLst/>
            </a:prstGeom>
            <a:noFill/>
            <a:ln w="12700">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hangingPunct="0"/>
              <a:endParaRPr lang="zh-CN" altLang="en-US" sz="1400" b="0">
                <a:solidFill>
                  <a:srgbClr val="000000"/>
                </a:solidFill>
                <a:latin typeface="Verdana" panose="020B0604030504040204" pitchFamily="34" charset="0"/>
              </a:endParaRPr>
            </a:p>
          </p:txBody>
        </p:sp>
        <p:sp>
          <p:nvSpPr>
            <p:cNvPr id="57367" name="Line 22">
              <a:extLst>
                <a:ext uri="{FF2B5EF4-FFF2-40B4-BE49-F238E27FC236}">
                  <a16:creationId xmlns:a16="http://schemas.microsoft.com/office/drawing/2014/main" id="{21DB96FF-3878-2C4A-B278-70E521D4F9C6}"/>
                </a:ext>
              </a:extLst>
            </p:cNvPr>
            <p:cNvSpPr>
              <a:spLocks noChangeShapeType="1"/>
            </p:cNvSpPr>
            <p:nvPr/>
          </p:nvSpPr>
          <p:spPr bwMode="auto">
            <a:xfrm>
              <a:off x="3347" y="901"/>
              <a:ext cx="201" cy="1"/>
            </a:xfrm>
            <a:prstGeom prst="line">
              <a:avLst/>
            </a:prstGeom>
            <a:noFill/>
            <a:ln w="12700">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hangingPunct="0"/>
              <a:endParaRPr lang="zh-CN" altLang="en-US" sz="1400" b="0">
                <a:solidFill>
                  <a:srgbClr val="000000"/>
                </a:solidFill>
                <a:latin typeface="Verdana" panose="020B0604030504040204" pitchFamily="34" charset="0"/>
              </a:endParaRPr>
            </a:p>
          </p:txBody>
        </p:sp>
      </p:grpSp>
      <p:sp>
        <p:nvSpPr>
          <p:cNvPr id="57357" name="Rectangle 23">
            <a:extLst>
              <a:ext uri="{FF2B5EF4-FFF2-40B4-BE49-F238E27FC236}">
                <a16:creationId xmlns:a16="http://schemas.microsoft.com/office/drawing/2014/main" id="{76CCB832-24B5-3240-89F5-029350608C59}"/>
              </a:ext>
            </a:extLst>
          </p:cNvPr>
          <p:cNvSpPr>
            <a:spLocks noGrp="1" noChangeArrowheads="1"/>
          </p:cNvSpPr>
          <p:nvPr>
            <p:ph type="title"/>
          </p:nvPr>
        </p:nvSpPr>
        <p:spPr>
          <a:xfrm>
            <a:off x="290513" y="-12700"/>
            <a:ext cx="8613775" cy="838200"/>
          </a:xfrm>
        </p:spPr>
        <p:txBody>
          <a:bodyPr/>
          <a:lstStyle/>
          <a:p>
            <a:pPr eaLnBrk="1" hangingPunct="1"/>
            <a:r>
              <a:rPr kumimoji="0" lang="zh-CN" altLang="en-US" sz="3500"/>
              <a:t>项目成功的三要素</a:t>
            </a:r>
            <a:endParaRPr kumimoji="0" lang="zh-CN" altLang="en-US" sz="3500" b="1"/>
          </a:p>
        </p:txBody>
      </p:sp>
      <p:pic>
        <p:nvPicPr>
          <p:cNvPr id="57358" name="Picture 12">
            <a:extLst>
              <a:ext uri="{FF2B5EF4-FFF2-40B4-BE49-F238E27FC236}">
                <a16:creationId xmlns:a16="http://schemas.microsoft.com/office/drawing/2014/main" id="{C03F7314-BC27-C449-A8FE-4F8EB9B19863}"/>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0038" y="2165350"/>
            <a:ext cx="3733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886942347"/>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txBox="1">
            <a:spLocks noChangeArrowheads="1"/>
          </p:cNvSpPr>
          <p:nvPr/>
        </p:nvSpPr>
        <p:spPr bwMode="auto">
          <a:xfrm>
            <a:off x="609600" y="1676400"/>
            <a:ext cx="73247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3" rIns="92066" bIns="46033" anchor="ctr"/>
          <a:lstStyle>
            <a:lvl1pPr defTabSz="811213">
              <a:buChar char="•"/>
              <a:defRPr sz="2400">
                <a:solidFill>
                  <a:srgbClr val="080C10"/>
                </a:solidFill>
                <a:latin typeface="Arial" panose="020B0604020202020204" pitchFamily="34" charset="0"/>
                <a:ea typeface="宋体" panose="02010600030101010101" pitchFamily="2" charset="-122"/>
                <a:cs typeface="Arial" panose="020B0604020202020204" pitchFamily="34" charset="0"/>
              </a:defRPr>
            </a:lvl1pPr>
            <a:lvl2pPr marL="336550" indent="-207963" defTabSz="811213">
              <a:buChar char="•"/>
              <a:defRPr sz="2200">
                <a:solidFill>
                  <a:schemeClr val="tx1"/>
                </a:solidFill>
                <a:latin typeface="Arial" panose="020B0604020202020204" pitchFamily="34" charset="0"/>
                <a:ea typeface="宋体" panose="02010600030101010101" pitchFamily="2" charset="-122"/>
              </a:defRPr>
            </a:lvl2pPr>
            <a:lvl3pPr marL="692150" indent="-227013" defTabSz="811213">
              <a:buChar char="-"/>
              <a:defRPr sz="2200">
                <a:solidFill>
                  <a:schemeClr val="tx1"/>
                </a:solidFill>
                <a:latin typeface="Arial" panose="020B0604020202020204" pitchFamily="34" charset="0"/>
                <a:ea typeface="宋体" panose="02010600030101010101" pitchFamily="2" charset="-122"/>
              </a:defRPr>
            </a:lvl3pPr>
            <a:lvl4pPr marL="1597025" indent="-227013" defTabSz="811213">
              <a:spcBef>
                <a:spcPct val="20000"/>
              </a:spcBef>
              <a:buChar char="–"/>
              <a:defRPr sz="2200">
                <a:solidFill>
                  <a:schemeClr val="tx1"/>
                </a:solidFill>
                <a:latin typeface="Times New Roman" panose="02020603050405020304" pitchFamily="18" charset="0"/>
                <a:ea typeface="宋体" panose="02010600030101010101" pitchFamily="2" charset="-122"/>
              </a:defRPr>
            </a:lvl4pPr>
            <a:lvl5pPr marL="2054225" indent="-228600" defTabSz="811213">
              <a:spcBef>
                <a:spcPct val="20000"/>
              </a:spcBef>
              <a:buChar char="•"/>
              <a:defRPr sz="2200">
                <a:solidFill>
                  <a:schemeClr val="tx1"/>
                </a:solidFill>
                <a:latin typeface="Times New Roman" panose="02020603050405020304" pitchFamily="18" charset="0"/>
                <a:ea typeface="宋体" panose="02010600030101010101" pitchFamily="2" charset="-122"/>
              </a:defRPr>
            </a:lvl5pPr>
            <a:lvl6pPr marL="2511425" indent="-228600" defTabSz="811213" eaLnBrk="0" fontAlgn="base" hangingPunct="0">
              <a:spcBef>
                <a:spcPct val="20000"/>
              </a:spcBef>
              <a:spcAft>
                <a:spcPct val="0"/>
              </a:spcAft>
              <a:buChar char="•"/>
              <a:defRPr sz="2200">
                <a:solidFill>
                  <a:schemeClr val="tx1"/>
                </a:solidFill>
                <a:latin typeface="Times New Roman" panose="02020603050405020304" pitchFamily="18" charset="0"/>
                <a:ea typeface="宋体" panose="02010600030101010101" pitchFamily="2" charset="-122"/>
              </a:defRPr>
            </a:lvl6pPr>
            <a:lvl7pPr marL="2968625" indent="-228600" defTabSz="811213" eaLnBrk="0" fontAlgn="base" hangingPunct="0">
              <a:spcBef>
                <a:spcPct val="20000"/>
              </a:spcBef>
              <a:spcAft>
                <a:spcPct val="0"/>
              </a:spcAft>
              <a:buChar char="•"/>
              <a:defRPr sz="2200">
                <a:solidFill>
                  <a:schemeClr val="tx1"/>
                </a:solidFill>
                <a:latin typeface="Times New Roman" panose="02020603050405020304" pitchFamily="18" charset="0"/>
                <a:ea typeface="宋体" panose="02010600030101010101" pitchFamily="2" charset="-122"/>
              </a:defRPr>
            </a:lvl7pPr>
            <a:lvl8pPr marL="3425825" indent="-228600" defTabSz="811213" eaLnBrk="0" fontAlgn="base" hangingPunct="0">
              <a:spcBef>
                <a:spcPct val="20000"/>
              </a:spcBef>
              <a:spcAft>
                <a:spcPct val="0"/>
              </a:spcAft>
              <a:buChar char="•"/>
              <a:defRPr sz="2200">
                <a:solidFill>
                  <a:schemeClr val="tx1"/>
                </a:solidFill>
                <a:latin typeface="Times New Roman" panose="02020603050405020304" pitchFamily="18" charset="0"/>
                <a:ea typeface="宋体" panose="02010600030101010101" pitchFamily="2" charset="-122"/>
              </a:defRPr>
            </a:lvl8pPr>
            <a:lvl9pPr marL="3883025" indent="-228600" defTabSz="811213" eaLnBrk="0" fontAlgn="base" hangingPunct="0">
              <a:spcBef>
                <a:spcPct val="20000"/>
              </a:spcBef>
              <a:spcAft>
                <a:spcPct val="0"/>
              </a:spcAft>
              <a:buChar char="•"/>
              <a:defRPr sz="2200">
                <a:solidFill>
                  <a:schemeClr val="tx1"/>
                </a:solidFill>
                <a:latin typeface="Times New Roman" panose="02020603050405020304" pitchFamily="18" charset="0"/>
                <a:ea typeface="宋体" panose="02010600030101010101" pitchFamily="2" charset="-122"/>
              </a:defRPr>
            </a:lvl9pPr>
          </a:lstStyle>
          <a:p>
            <a:pPr algn="ctr">
              <a:lnSpc>
                <a:spcPct val="89000"/>
              </a:lnSpc>
              <a:spcBef>
                <a:spcPct val="60000"/>
              </a:spcBef>
              <a:buFontTx/>
              <a:buNone/>
            </a:pPr>
            <a:r>
              <a:rPr lang="zh-CN" altLang="en-US" sz="3600" b="0">
                <a:solidFill>
                  <a:srgbClr val="9C2108"/>
                </a:solidFill>
              </a:rPr>
              <a:t>管理性能与度量</a:t>
            </a:r>
            <a:endParaRPr lang="en-US" altLang="zh-CN" sz="3600" b="0">
              <a:solidFill>
                <a:srgbClr val="9C2108"/>
              </a:solidFill>
            </a:endParaRPr>
          </a:p>
          <a:p>
            <a:pPr algn="ctr">
              <a:lnSpc>
                <a:spcPct val="89000"/>
              </a:lnSpc>
              <a:spcBef>
                <a:spcPct val="60000"/>
              </a:spcBef>
              <a:buFontTx/>
              <a:buNone/>
            </a:pPr>
            <a:r>
              <a:rPr lang="zh-CN" altLang="en-US" sz="3600" b="0">
                <a:solidFill>
                  <a:srgbClr val="9C2108"/>
                </a:solidFill>
              </a:rPr>
              <a:t> </a:t>
            </a:r>
            <a:r>
              <a:rPr lang="en-US" altLang="zh-CN" sz="3600" b="0">
                <a:solidFill>
                  <a:srgbClr val="9C2108"/>
                </a:solidFill>
              </a:rPr>
              <a:t>Managing Performance and Measurement (MPM)</a:t>
            </a:r>
            <a:br>
              <a:rPr lang="en-US" altLang="zh-CN" sz="4400">
                <a:solidFill>
                  <a:srgbClr val="FF0000"/>
                </a:solidFill>
                <a:latin typeface="华文新魏" panose="02010800040101010101" pitchFamily="2" charset="-122"/>
                <a:ea typeface="华文新魏" panose="02010800040101010101" pitchFamily="2" charset="-122"/>
              </a:rPr>
            </a:br>
            <a:endParaRPr lang="en-US" altLang="zh-CN" sz="440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853635193"/>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altLang="zh-CN"/>
              <a:t>MPM</a:t>
            </a:r>
            <a:r>
              <a:rPr lang="zh-CN" altLang="en-US"/>
              <a:t>的目的</a:t>
            </a:r>
          </a:p>
        </p:txBody>
      </p:sp>
      <p:sp>
        <p:nvSpPr>
          <p:cNvPr id="20483" name="Rectangle 3">
            <a:extLst>
              <a:ext uri="{FF2B5EF4-FFF2-40B4-BE49-F238E27FC236}">
                <a16:creationId xmlns:a16="http://schemas.microsoft.com/office/drawing/2014/main" id="{EB5ADDBE-16DA-AF49-B0C0-37B9D4698178}"/>
              </a:ext>
            </a:extLst>
          </p:cNvPr>
          <p:cNvSpPr>
            <a:spLocks noGrp="1" noChangeArrowheads="1"/>
          </p:cNvSpPr>
          <p:nvPr>
            <p:ph idx="1"/>
          </p:nvPr>
        </p:nvSpPr>
        <p:spPr>
          <a:xfrm>
            <a:off x="685800" y="1219200"/>
            <a:ext cx="8001000" cy="1219200"/>
          </a:xfrm>
          <a:solidFill>
            <a:schemeClr val="accent1">
              <a:lumMod val="40000"/>
              <a:lumOff val="60000"/>
            </a:schemeClr>
          </a:solidFill>
        </p:spPr>
        <p:txBody>
          <a:bodyPr/>
          <a:lstStyle/>
          <a:p>
            <a:pPr marL="0" indent="0" eaLnBrk="1" hangingPunct="1">
              <a:buFontTx/>
              <a:buNone/>
            </a:pPr>
            <a:r>
              <a:rPr lang="zh-CN" altLang="en-US"/>
              <a:t>目的：使用度量和分析来管理性能，以达成业务目标。</a:t>
            </a:r>
            <a:endParaRPr lang="en-US" altLang="zh-CN"/>
          </a:p>
          <a:p>
            <a:pPr marL="0" indent="0" eaLnBrk="1" hangingPunct="1">
              <a:buFontTx/>
              <a:buNone/>
            </a:pPr>
            <a:r>
              <a:rPr lang="zh-CN" altLang="en-US"/>
              <a:t>价值：通过将管理和改进工作聚焦在成本、进度和质量性能上，最大限度地提高业务投资回报。</a:t>
            </a:r>
          </a:p>
        </p:txBody>
      </p:sp>
      <p:pic>
        <p:nvPicPr>
          <p:cNvPr id="25603" name="Picture 6" descr="JEDI art-09.png"/>
          <p:cNvPicPr>
            <a:picLocks noChangeAspect="1" noChangeArrowheads="1"/>
          </p:cNvPicPr>
          <p:nvPr/>
        </p:nvPicPr>
        <p:blipFill>
          <a:blip r:embed="rId2" cstate="print">
            <a:extLst>
              <a:ext uri="{28A0092B-C50C-407E-A947-70E740481C1C}">
                <a14:useLocalDpi xmlns:a14="http://schemas.microsoft.com/office/drawing/2010/main" val="0"/>
              </a:ext>
            </a:extLst>
          </a:blip>
          <a:srcRect t="10603" b="22495"/>
          <a:stretch>
            <a:fillRect/>
          </a:stretch>
        </p:blipFill>
        <p:spPr bwMode="auto">
          <a:xfrm>
            <a:off x="1828800" y="2514600"/>
            <a:ext cx="57483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042618"/>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noChangeArrowheads="1"/>
          </p:cNvSpPr>
          <p:nvPr>
            <p:ph type="title"/>
          </p:nvPr>
        </p:nvSpPr>
        <p:spPr/>
        <p:txBody>
          <a:bodyPr/>
          <a:lstStyle/>
          <a:p>
            <a:pPr eaLnBrk="1" hangingPunct="1"/>
            <a:r>
              <a:rPr kumimoji="1" lang="en-US" altLang="zh-CN"/>
              <a:t>MPM</a:t>
            </a:r>
            <a:r>
              <a:rPr kumimoji="1" lang="zh-CN" altLang="en-US"/>
              <a:t>的等级和实践概述</a:t>
            </a:r>
          </a:p>
        </p:txBody>
      </p:sp>
      <p:pic>
        <p:nvPicPr>
          <p:cNvPr id="2662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6400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524288"/>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ctrTitle" idx="4294967295"/>
          </p:nvPr>
        </p:nvSpPr>
        <p:spPr>
          <a:xfrm>
            <a:off x="609600" y="2130425"/>
            <a:ext cx="7772400" cy="1470025"/>
          </a:xfrm>
          <a:noFill/>
        </p:spPr>
        <p:txBody>
          <a:bodyPr/>
          <a:lstStyle/>
          <a:p>
            <a:pPr algn="ctr" eaLnBrk="1" hangingPunct="1"/>
            <a:r>
              <a:rPr lang="zh-CN" altLang="en-US" sz="3200">
                <a:cs typeface="宋体" panose="02010600030101010101" pitchFamily="2" charset="-122"/>
              </a:rPr>
              <a:t>需求开发和管理 </a:t>
            </a:r>
            <a:br>
              <a:rPr lang="en-US" altLang="zh-CN" sz="3200">
                <a:cs typeface="宋体" panose="02010600030101010101" pitchFamily="2" charset="-122"/>
              </a:rPr>
            </a:br>
            <a:r>
              <a:rPr lang="en-US" altLang="zh-CN" sz="3200">
                <a:cs typeface="宋体" panose="02010600030101010101" pitchFamily="2" charset="-122"/>
              </a:rPr>
              <a:t>Requirements Development and Management (RDM)</a:t>
            </a:r>
          </a:p>
        </p:txBody>
      </p:sp>
    </p:spTree>
    <p:extLst>
      <p:ext uri="{BB962C8B-B14F-4D97-AF65-F5344CB8AC3E}">
        <p14:creationId xmlns:p14="http://schemas.microsoft.com/office/powerpoint/2010/main" val="2059723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p:txBody>
          <a:bodyPr/>
          <a:lstStyle/>
          <a:p>
            <a:pPr eaLnBrk="1" hangingPunct="1"/>
            <a:r>
              <a:rPr lang="en-US" altLang="zh-CN">
                <a:latin typeface="微软雅黑" panose="020B0503020204020204" pitchFamily="34" charset="-122"/>
                <a:ea typeface="微软雅黑" panose="020B0503020204020204" pitchFamily="34" charset="-122"/>
                <a:cs typeface="宋体" panose="02010600030101010101" pitchFamily="2" charset="-122"/>
              </a:rPr>
              <a:t>RDM</a:t>
            </a:r>
            <a:r>
              <a:rPr lang="zh-CN" altLang="en-US">
                <a:latin typeface="微软雅黑" panose="020B0503020204020204" pitchFamily="34" charset="-122"/>
                <a:ea typeface="微软雅黑" panose="020B0503020204020204" pitchFamily="34" charset="-122"/>
                <a:cs typeface="宋体" panose="02010600030101010101" pitchFamily="2" charset="-122"/>
              </a:rPr>
              <a:t>的目的</a:t>
            </a:r>
          </a:p>
        </p:txBody>
      </p:sp>
      <p:sp>
        <p:nvSpPr>
          <p:cNvPr id="6146" name="Rectangle 3"/>
          <p:cNvSpPr>
            <a:spLocks noGrp="1" noChangeArrowheads="1"/>
          </p:cNvSpPr>
          <p:nvPr>
            <p:ph idx="1"/>
          </p:nvPr>
        </p:nvSpPr>
        <p:spPr>
          <a:xfrm>
            <a:off x="708025" y="1143000"/>
            <a:ext cx="8001000" cy="1219200"/>
          </a:xfrm>
        </p:spPr>
        <p:txBody>
          <a:bodyPr/>
          <a:lstStyle/>
          <a:p>
            <a:pPr marL="0" indent="0" eaLnBrk="1" hangingPunct="1">
              <a:buFontTx/>
              <a:buNone/>
            </a:pPr>
            <a:r>
              <a:rPr lang="zh-CN" altLang="en-US">
                <a:cs typeface="宋体" panose="02010600030101010101" pitchFamily="2" charset="-122"/>
              </a:rPr>
              <a:t>目的：抽取需求，确保利益相关方取得一致理解，并调整需求、计划和工作产品。</a:t>
            </a:r>
            <a:endParaRPr lang="en-US" altLang="zh-CN">
              <a:cs typeface="宋体" panose="02010600030101010101" pitchFamily="2" charset="-122"/>
            </a:endParaRPr>
          </a:p>
          <a:p>
            <a:pPr marL="0" indent="0" eaLnBrk="1" hangingPunct="1">
              <a:buFontTx/>
              <a:buNone/>
            </a:pPr>
            <a:r>
              <a:rPr lang="zh-CN" altLang="en-US">
                <a:cs typeface="宋体" panose="02010600030101010101" pitchFamily="2" charset="-122"/>
              </a:rPr>
              <a:t>价值：确保客户的需求和期望得到满足。</a:t>
            </a:r>
            <a:endParaRPr lang="en-US" altLang="zh-CN">
              <a:cs typeface="宋体" panose="02010600030101010101" pitchFamily="2" charset="-122"/>
            </a:endParaRPr>
          </a:p>
        </p:txBody>
      </p:sp>
      <p:pic>
        <p:nvPicPr>
          <p:cNvPr id="6147" name="Picture 6" descr="JEDI art-16.png"/>
          <p:cNvPicPr>
            <a:picLocks noChangeAspect="1" noChangeArrowheads="1"/>
          </p:cNvPicPr>
          <p:nvPr/>
        </p:nvPicPr>
        <p:blipFill>
          <a:blip r:embed="rId3" cstate="print">
            <a:extLst>
              <a:ext uri="{28A0092B-C50C-407E-A947-70E740481C1C}">
                <a14:useLocalDpi xmlns:a14="http://schemas.microsoft.com/office/drawing/2010/main" val="0"/>
              </a:ext>
            </a:extLst>
          </a:blip>
          <a:srcRect l="7916" t="13589" r="9451" b="22495"/>
          <a:stretch>
            <a:fillRect/>
          </a:stretch>
        </p:blipFill>
        <p:spPr bwMode="auto">
          <a:xfrm>
            <a:off x="1905000" y="2895600"/>
            <a:ext cx="52578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873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p:cNvSpPr>
            <a:spLocks noGrp="1" noChangeArrowheads="1"/>
          </p:cNvSpPr>
          <p:nvPr>
            <p:ph type="title"/>
          </p:nvPr>
        </p:nvSpPr>
        <p:spPr/>
        <p:txBody>
          <a:bodyPr/>
          <a:lstStyle/>
          <a:p>
            <a:pPr eaLnBrk="1" hangingPunct="1"/>
            <a:r>
              <a:rPr kumimoji="1" lang="en-US" altLang="zh-CN">
                <a:latin typeface="微软雅黑" panose="020B0503020204020204" pitchFamily="34" charset="-122"/>
                <a:ea typeface="微软雅黑" panose="020B0503020204020204" pitchFamily="34" charset="-122"/>
                <a:cs typeface="宋体" panose="02010600030101010101" pitchFamily="2" charset="-122"/>
              </a:rPr>
              <a:t>RDM</a:t>
            </a:r>
            <a:r>
              <a:rPr kumimoji="1" lang="zh-CN" altLang="en-US">
                <a:latin typeface="微软雅黑" panose="020B0503020204020204" pitchFamily="34" charset="-122"/>
                <a:ea typeface="微软雅黑" panose="020B0503020204020204" pitchFamily="34" charset="-122"/>
                <a:cs typeface="宋体" panose="02010600030101010101" pitchFamily="2" charset="-122"/>
              </a:rPr>
              <a:t>等级和实践概述</a:t>
            </a:r>
          </a:p>
        </p:txBody>
      </p:sp>
      <p:pic>
        <p:nvPicPr>
          <p:cNvPr id="8194"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67818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7028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txBox="1">
            <a:spLocks noChangeArrowheads="1"/>
          </p:cNvSpPr>
          <p:nvPr/>
        </p:nvSpPr>
        <p:spPr bwMode="auto">
          <a:xfrm>
            <a:off x="914400" y="2133600"/>
            <a:ext cx="73247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3" rIns="92066" bIns="46033" anchor="ctr"/>
          <a:lstStyle>
            <a:lvl1pPr defTabSz="811213">
              <a:buChar char="•"/>
              <a:defRPr sz="2400">
                <a:solidFill>
                  <a:srgbClr val="080C10"/>
                </a:solidFill>
                <a:latin typeface="Arial" panose="020B0604020202020204" pitchFamily="34" charset="0"/>
                <a:ea typeface="宋体" panose="02010600030101010101" pitchFamily="2" charset="-122"/>
                <a:cs typeface="Arial" panose="020B0604020202020204" pitchFamily="34" charset="0"/>
              </a:defRPr>
            </a:lvl1pPr>
            <a:lvl2pPr marL="336550" indent="-207963" defTabSz="811213">
              <a:buChar char="•"/>
              <a:defRPr sz="2200">
                <a:solidFill>
                  <a:schemeClr val="tx1"/>
                </a:solidFill>
                <a:latin typeface="Arial" panose="020B0604020202020204" pitchFamily="34" charset="0"/>
                <a:ea typeface="宋体" panose="02010600030101010101" pitchFamily="2" charset="-122"/>
              </a:defRPr>
            </a:lvl2pPr>
            <a:lvl3pPr marL="692150" indent="-227013" defTabSz="811213">
              <a:buChar char="-"/>
              <a:defRPr sz="2200">
                <a:solidFill>
                  <a:schemeClr val="tx1"/>
                </a:solidFill>
                <a:latin typeface="Arial" panose="020B0604020202020204" pitchFamily="34" charset="0"/>
                <a:ea typeface="宋体" panose="02010600030101010101" pitchFamily="2" charset="-122"/>
              </a:defRPr>
            </a:lvl3pPr>
            <a:lvl4pPr marL="1597025" indent="-227013" defTabSz="811213">
              <a:spcBef>
                <a:spcPct val="20000"/>
              </a:spcBef>
              <a:buChar char="–"/>
              <a:defRPr sz="2200">
                <a:solidFill>
                  <a:schemeClr val="tx1"/>
                </a:solidFill>
                <a:latin typeface="Times New Roman" panose="02020603050405020304" pitchFamily="18" charset="0"/>
                <a:ea typeface="宋体" panose="02010600030101010101" pitchFamily="2" charset="-122"/>
              </a:defRPr>
            </a:lvl4pPr>
            <a:lvl5pPr marL="2054225" indent="-228600" defTabSz="811213">
              <a:spcBef>
                <a:spcPct val="20000"/>
              </a:spcBef>
              <a:buChar char="•"/>
              <a:defRPr sz="2200">
                <a:solidFill>
                  <a:schemeClr val="tx1"/>
                </a:solidFill>
                <a:latin typeface="Times New Roman" panose="02020603050405020304" pitchFamily="18" charset="0"/>
                <a:ea typeface="宋体" panose="02010600030101010101" pitchFamily="2" charset="-122"/>
              </a:defRPr>
            </a:lvl5pPr>
            <a:lvl6pPr marL="2511425" indent="-228600" defTabSz="811213" eaLnBrk="0" fontAlgn="base" hangingPunct="0">
              <a:spcBef>
                <a:spcPct val="20000"/>
              </a:spcBef>
              <a:spcAft>
                <a:spcPct val="0"/>
              </a:spcAft>
              <a:buChar char="•"/>
              <a:defRPr sz="2200">
                <a:solidFill>
                  <a:schemeClr val="tx1"/>
                </a:solidFill>
                <a:latin typeface="Times New Roman" panose="02020603050405020304" pitchFamily="18" charset="0"/>
                <a:ea typeface="宋体" panose="02010600030101010101" pitchFamily="2" charset="-122"/>
              </a:defRPr>
            </a:lvl6pPr>
            <a:lvl7pPr marL="2968625" indent="-228600" defTabSz="811213" eaLnBrk="0" fontAlgn="base" hangingPunct="0">
              <a:spcBef>
                <a:spcPct val="20000"/>
              </a:spcBef>
              <a:spcAft>
                <a:spcPct val="0"/>
              </a:spcAft>
              <a:buChar char="•"/>
              <a:defRPr sz="2200">
                <a:solidFill>
                  <a:schemeClr val="tx1"/>
                </a:solidFill>
                <a:latin typeface="Times New Roman" panose="02020603050405020304" pitchFamily="18" charset="0"/>
                <a:ea typeface="宋体" panose="02010600030101010101" pitchFamily="2" charset="-122"/>
              </a:defRPr>
            </a:lvl7pPr>
            <a:lvl8pPr marL="3425825" indent="-228600" defTabSz="811213" eaLnBrk="0" fontAlgn="base" hangingPunct="0">
              <a:spcBef>
                <a:spcPct val="20000"/>
              </a:spcBef>
              <a:spcAft>
                <a:spcPct val="0"/>
              </a:spcAft>
              <a:buChar char="•"/>
              <a:defRPr sz="2200">
                <a:solidFill>
                  <a:schemeClr val="tx1"/>
                </a:solidFill>
                <a:latin typeface="Times New Roman" panose="02020603050405020304" pitchFamily="18" charset="0"/>
                <a:ea typeface="宋体" panose="02010600030101010101" pitchFamily="2" charset="-122"/>
              </a:defRPr>
            </a:lvl8pPr>
            <a:lvl9pPr marL="3883025" indent="-228600" defTabSz="811213" eaLnBrk="0" fontAlgn="base" hangingPunct="0">
              <a:spcBef>
                <a:spcPct val="20000"/>
              </a:spcBef>
              <a:spcAft>
                <a:spcPct val="0"/>
              </a:spcAft>
              <a:buChar char="•"/>
              <a:defRPr sz="2200">
                <a:solidFill>
                  <a:schemeClr val="tx1"/>
                </a:solidFill>
                <a:latin typeface="Times New Roman" panose="02020603050405020304" pitchFamily="18" charset="0"/>
                <a:ea typeface="宋体" panose="02010600030101010101" pitchFamily="2" charset="-122"/>
              </a:defRPr>
            </a:lvl9pPr>
          </a:lstStyle>
          <a:p>
            <a:pPr algn="ctr">
              <a:lnSpc>
                <a:spcPct val="89000"/>
              </a:lnSpc>
              <a:spcBef>
                <a:spcPct val="60000"/>
              </a:spcBef>
              <a:buFontTx/>
              <a:buNone/>
            </a:pPr>
            <a:r>
              <a:rPr lang="zh-CN" altLang="en-US" sz="3200" b="0" dirty="0">
                <a:solidFill>
                  <a:srgbClr val="9C2108"/>
                </a:solidFill>
              </a:rPr>
              <a:t>决策分析和解决 </a:t>
            </a:r>
            <a:endParaRPr lang="en-US" altLang="zh-CN" sz="3200" b="0" dirty="0">
              <a:solidFill>
                <a:srgbClr val="9C2108"/>
              </a:solidFill>
            </a:endParaRPr>
          </a:p>
          <a:p>
            <a:pPr algn="ctr">
              <a:lnSpc>
                <a:spcPct val="89000"/>
              </a:lnSpc>
              <a:spcBef>
                <a:spcPct val="60000"/>
              </a:spcBef>
              <a:buFontTx/>
              <a:buNone/>
            </a:pPr>
            <a:r>
              <a:rPr lang="en-US" altLang="zh-CN" sz="3200" b="0" dirty="0">
                <a:solidFill>
                  <a:srgbClr val="9C2108"/>
                </a:solidFill>
              </a:rPr>
              <a:t>Decision Analysis and Resolution (DAR)</a:t>
            </a:r>
            <a:br>
              <a:rPr lang="en-US" altLang="zh-CN" sz="4400" b="0" dirty="0">
                <a:solidFill>
                  <a:srgbClr val="FF0000"/>
                </a:solidFill>
                <a:latin typeface="华文新魏" panose="02010800040101010101" pitchFamily="2" charset="-122"/>
                <a:ea typeface="华文新魏" panose="02010800040101010101" pitchFamily="2" charset="-122"/>
              </a:rPr>
            </a:br>
            <a:endParaRPr lang="en-US" altLang="zh-CN" sz="4400" b="0"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236001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pPr eaLnBrk="1" hangingPunct="1"/>
            <a:r>
              <a:rPr lang="zh-CN" altLang="en-US" sz="4000">
                <a:latin typeface="微软雅黑" panose="020B0503020204020204" pitchFamily="34" charset="-122"/>
                <a:ea typeface="微软雅黑" panose="020B0503020204020204" pitchFamily="34" charset="-122"/>
              </a:rPr>
              <a:t>决策分析与解决目的</a:t>
            </a:r>
          </a:p>
        </p:txBody>
      </p:sp>
      <p:sp>
        <p:nvSpPr>
          <p:cNvPr id="9219" name="Rectangle 3">
            <a:extLst>
              <a:ext uri="{FF2B5EF4-FFF2-40B4-BE49-F238E27FC236}">
                <a16:creationId xmlns:a16="http://schemas.microsoft.com/office/drawing/2014/main" id="{C63F7EB6-E9FF-2840-B267-B5C2C0E55E87}"/>
              </a:ext>
            </a:extLst>
          </p:cNvPr>
          <p:cNvSpPr>
            <a:spLocks noGrp="1" noChangeArrowheads="1"/>
          </p:cNvSpPr>
          <p:nvPr>
            <p:ph idx="1"/>
          </p:nvPr>
        </p:nvSpPr>
        <p:spPr>
          <a:xfrm>
            <a:off x="685800" y="1219200"/>
            <a:ext cx="8153400" cy="1524000"/>
          </a:xfrm>
          <a:solidFill>
            <a:schemeClr val="accent1">
              <a:lumMod val="40000"/>
              <a:lumOff val="60000"/>
            </a:schemeClr>
          </a:solidFill>
        </p:spPr>
        <p:txBody>
          <a:bodyPr/>
          <a:lstStyle/>
          <a:p>
            <a:pPr marL="0" indent="0">
              <a:buFontTx/>
              <a:buNone/>
            </a:pPr>
            <a:r>
              <a:rPr lang="zh-CN" altLang="en-US"/>
              <a:t>目的：使用一个已记录的过程分析候选方案，做出决策并记录。</a:t>
            </a:r>
            <a:endParaRPr lang="en-US" altLang="zh-CN"/>
          </a:p>
          <a:p>
            <a:pPr marL="0" indent="0">
              <a:buFontTx/>
              <a:buNone/>
            </a:pPr>
            <a:r>
              <a:rPr lang="zh-CN" altLang="en-US"/>
              <a:t>价值：增加决策的客观性，并增加找到最佳解决方案的概率。</a:t>
            </a:r>
            <a:endParaRPr lang="en-US" altLang="zh-CN"/>
          </a:p>
        </p:txBody>
      </p:sp>
      <p:pic>
        <p:nvPicPr>
          <p:cNvPr id="7171" name="Picture 4" descr="DAR_narr_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19425"/>
            <a:ext cx="4953000"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1681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p:cNvSpPr>
            <a:spLocks noGrp="1" noChangeArrowheads="1"/>
          </p:cNvSpPr>
          <p:nvPr>
            <p:ph type="title"/>
          </p:nvPr>
        </p:nvSpPr>
        <p:spPr/>
        <p:txBody>
          <a:bodyPr/>
          <a:lstStyle/>
          <a:p>
            <a:r>
              <a:rPr kumimoji="1" lang="en-US" altLang="zh-CN">
                <a:latin typeface="微软雅黑" panose="020B0503020204020204" pitchFamily="34" charset="-122"/>
                <a:ea typeface="微软雅黑" panose="020B0503020204020204" pitchFamily="34" charset="-122"/>
              </a:rPr>
              <a:t>DAR</a:t>
            </a:r>
            <a:r>
              <a:rPr kumimoji="1" lang="zh-CN" altLang="en-US">
                <a:latin typeface="微软雅黑" panose="020B0503020204020204" pitchFamily="34" charset="-122"/>
                <a:ea typeface="微软雅黑" panose="020B0503020204020204" pitchFamily="34" charset="-122"/>
              </a:rPr>
              <a:t>的等级和实践概述</a:t>
            </a:r>
          </a:p>
        </p:txBody>
      </p:sp>
      <p:pic>
        <p:nvPicPr>
          <p:cNvPr id="8194"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90625"/>
            <a:ext cx="800100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4227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idx="4294967295"/>
          </p:nvPr>
        </p:nvSpPr>
        <p:spPr>
          <a:xfrm>
            <a:off x="919163" y="1628775"/>
            <a:ext cx="7324725" cy="2133600"/>
          </a:xfrm>
        </p:spPr>
        <p:txBody>
          <a:bodyPr lIns="92066" tIns="46033" rIns="92066" bIns="46033" anchor="ctr"/>
          <a:lstStyle/>
          <a:p>
            <a:pPr algn="ctr" eaLnBrk="1" hangingPunct="1">
              <a:spcBef>
                <a:spcPct val="60000"/>
              </a:spcBef>
            </a:pPr>
            <a:br>
              <a:rPr lang="en-US" altLang="zh-CN" sz="3200">
                <a:solidFill>
                  <a:schemeClr val="tx2"/>
                </a:solidFill>
              </a:rPr>
            </a:br>
            <a:r>
              <a:rPr lang="zh-CN" altLang="en-US" sz="3200">
                <a:solidFill>
                  <a:schemeClr val="tx2"/>
                </a:solidFill>
                <a:latin typeface="微软雅黑" panose="020B0503020204020204" pitchFamily="34" charset="-122"/>
                <a:ea typeface="微软雅黑" panose="020B0503020204020204" pitchFamily="34" charset="-122"/>
              </a:rPr>
              <a:t>技术解决方案 </a:t>
            </a:r>
            <a:br>
              <a:rPr lang="en-US" altLang="zh-CN" sz="3200">
                <a:solidFill>
                  <a:schemeClr val="tx2"/>
                </a:solidFill>
                <a:latin typeface="微软雅黑" panose="020B0503020204020204" pitchFamily="34" charset="-122"/>
                <a:ea typeface="微软雅黑" panose="020B0503020204020204" pitchFamily="34" charset="-122"/>
              </a:rPr>
            </a:br>
            <a:r>
              <a:rPr lang="zh-CN" altLang="zh-CN" sz="3200">
                <a:solidFill>
                  <a:schemeClr val="tx2"/>
                </a:solidFill>
                <a:latin typeface="微软雅黑" panose="020B0503020204020204" pitchFamily="34" charset="-122"/>
                <a:ea typeface="微软雅黑" panose="020B0503020204020204" pitchFamily="34" charset="-122"/>
              </a:rPr>
              <a:t>Technical Solution (TS)</a:t>
            </a:r>
            <a:br>
              <a:rPr lang="en-US" altLang="zh-CN" sz="4400">
                <a:solidFill>
                  <a:srgbClr val="FF0000"/>
                </a:solidFill>
                <a:latin typeface="华文新魏" panose="02010800040101010101" pitchFamily="2" charset="-122"/>
                <a:ea typeface="华文新魏" panose="02010800040101010101" pitchFamily="2" charset="-122"/>
              </a:rPr>
            </a:br>
            <a:endParaRPr lang="en-US" altLang="zh-CN" sz="440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881514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MMI016H brochure-presentation version.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00" y="1066800"/>
            <a:ext cx="8763000" cy="3767621"/>
          </a:xfrm>
          <a:prstGeom prst="rect">
            <a:avLst/>
          </a:prstGeom>
        </p:spPr>
      </p:pic>
      <p:sp>
        <p:nvSpPr>
          <p:cNvPr id="6" name="Title 2">
            <a:extLst>
              <a:ext uri="{FF2B5EF4-FFF2-40B4-BE49-F238E27FC236}">
                <a16:creationId xmlns:a16="http://schemas.microsoft.com/office/drawing/2014/main" id="{9E5BC8B1-F542-4C33-A28B-267F1FE67158}"/>
              </a:ext>
            </a:extLst>
          </p:cNvPr>
          <p:cNvSpPr txBox="1">
            <a:spLocks/>
          </p:cNvSpPr>
          <p:nvPr/>
        </p:nvSpPr>
        <p:spPr>
          <a:xfrm>
            <a:off x="457200" y="228600"/>
            <a:ext cx="7848228" cy="575779"/>
          </a:xfrm>
          <a:prstGeom prst="rect">
            <a:avLst/>
          </a:prstGeom>
        </p:spPr>
        <p:txBody>
          <a:bodyPr vert="horz" lIns="68580" tIns="34290" rIns="68580" bIns="34290" rtlCol="0" anchor="t" anchorCtr="0">
            <a:normAutofit/>
          </a:bodyPr>
          <a:lstStyle>
            <a:lvl1pPr algn="l" defTabSz="457200" rtl="0" eaLnBrk="1" latinLnBrk="0" hangingPunct="1">
              <a:spcBef>
                <a:spcPct val="0"/>
              </a:spcBef>
              <a:buNone/>
              <a:defRPr sz="3200" b="1" kern="1200" cap="all">
                <a:solidFill>
                  <a:schemeClr val="tx1"/>
                </a:solidFill>
                <a:latin typeface="+mj-lt"/>
                <a:ea typeface="+mj-ea"/>
                <a:cs typeface="+mj-cs"/>
              </a:defRPr>
            </a:lvl1pPr>
          </a:lstStyle>
          <a:p>
            <a:pPr eaLnBrk="0" hangingPunct="0">
              <a:defRPr/>
            </a:pPr>
            <a:r>
              <a:rPr kumimoji="1" lang="en-US" dirty="0">
                <a:solidFill>
                  <a:srgbClr val="000099"/>
                </a:solidFill>
                <a:ea typeface="隶书" pitchFamily="49" charset="-122"/>
              </a:rPr>
              <a:t>CMMI V2.0 </a:t>
            </a:r>
            <a:r>
              <a:rPr kumimoji="1" lang="zh-CN" altLang="en-US" dirty="0">
                <a:solidFill>
                  <a:srgbClr val="000099"/>
                </a:solidFill>
                <a:ea typeface="隶书" pitchFamily="49" charset="-122"/>
              </a:rPr>
              <a:t> </a:t>
            </a:r>
            <a:r>
              <a:rPr kumimoji="1" lang="zh-CN" altLang="en-US" b="0" dirty="0">
                <a:solidFill>
                  <a:srgbClr val="000099"/>
                </a:solidFill>
                <a:ea typeface="隶书" pitchFamily="49" charset="-122"/>
              </a:rPr>
              <a:t>一个集成的产品集</a:t>
            </a:r>
            <a:endParaRPr kumimoji="1" lang="en-US" b="0" dirty="0">
              <a:solidFill>
                <a:srgbClr val="000099"/>
              </a:solidFill>
              <a:latin typeface="隶书" pitchFamily="49" charset="-122"/>
              <a:ea typeface="隶书" pitchFamily="49" charset="-122"/>
            </a:endParaRPr>
          </a:p>
        </p:txBody>
      </p:sp>
    </p:spTree>
    <p:extLst>
      <p:ext uri="{BB962C8B-B14F-4D97-AF65-F5344CB8AC3E}">
        <p14:creationId xmlns:p14="http://schemas.microsoft.com/office/powerpoint/2010/main" val="1443236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pPr eaLnBrk="1" hangingPunct="1"/>
            <a:r>
              <a:rPr lang="en-US" altLang="zh-CN">
                <a:latin typeface="微软雅黑" panose="020B0503020204020204" pitchFamily="34" charset="-122"/>
                <a:ea typeface="微软雅黑" panose="020B0503020204020204" pitchFamily="34" charset="-122"/>
              </a:rPr>
              <a:t>TS</a:t>
            </a:r>
            <a:r>
              <a:rPr lang="zh-CN" altLang="en-US">
                <a:latin typeface="微软雅黑" panose="020B0503020204020204" pitchFamily="34" charset="-122"/>
                <a:ea typeface="微软雅黑" panose="020B0503020204020204" pitchFamily="34" charset="-122"/>
              </a:rPr>
              <a:t>目的</a:t>
            </a:r>
          </a:p>
        </p:txBody>
      </p:sp>
      <p:sp>
        <p:nvSpPr>
          <p:cNvPr id="7170" name="Rectangle 3"/>
          <p:cNvSpPr>
            <a:spLocks noGrp="1" noChangeArrowheads="1"/>
          </p:cNvSpPr>
          <p:nvPr>
            <p:ph idx="1"/>
          </p:nvPr>
        </p:nvSpPr>
        <p:spPr>
          <a:xfrm>
            <a:off x="685800" y="1125538"/>
            <a:ext cx="8001000" cy="1223962"/>
          </a:xfrm>
        </p:spPr>
        <p:txBody>
          <a:bodyPr/>
          <a:lstStyle/>
          <a:p>
            <a:pPr marL="0" indent="0" eaLnBrk="1" hangingPunct="1">
              <a:buFontTx/>
              <a:buNone/>
            </a:pPr>
            <a:r>
              <a:rPr lang="zh-CN" altLang="en-US"/>
              <a:t>目的：设计和构建满足客户需求的解决方案。</a:t>
            </a:r>
            <a:endParaRPr lang="en-US" altLang="zh-CN"/>
          </a:p>
          <a:p>
            <a:pPr marL="0" indent="0" eaLnBrk="1" hangingPunct="1">
              <a:buFontTx/>
              <a:buNone/>
            </a:pPr>
            <a:r>
              <a:rPr lang="zh-CN" altLang="en-US"/>
              <a:t>价值：提供划算的设计和解决方案，以满足客户需求并且减少返工。</a:t>
            </a:r>
          </a:p>
        </p:txBody>
      </p:sp>
      <p:pic>
        <p:nvPicPr>
          <p:cNvPr id="71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8179" t="15289" r="9460" b="25888"/>
          <a:stretch>
            <a:fillRect/>
          </a:stretch>
        </p:blipFill>
        <p:spPr bwMode="auto">
          <a:xfrm>
            <a:off x="1835150" y="2349500"/>
            <a:ext cx="5710238" cy="315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834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
          <p:cNvSpPr>
            <a:spLocks noGrp="1" noChangeArrowheads="1"/>
          </p:cNvSpPr>
          <p:nvPr>
            <p:ph type="title"/>
          </p:nvPr>
        </p:nvSpPr>
        <p:spPr/>
        <p:txBody>
          <a:bodyPr/>
          <a:lstStyle/>
          <a:p>
            <a:pPr eaLnBrk="1" hangingPunct="1"/>
            <a:r>
              <a:rPr kumimoji="1" lang="en-US" altLang="zh-CN">
                <a:latin typeface="微软雅黑" panose="020B0503020204020204" pitchFamily="34" charset="-122"/>
                <a:ea typeface="微软雅黑" panose="020B0503020204020204" pitchFamily="34" charset="-122"/>
              </a:rPr>
              <a:t>TS</a:t>
            </a:r>
            <a:r>
              <a:rPr kumimoji="1" lang="zh-CN" altLang="en-US">
                <a:latin typeface="微软雅黑" panose="020B0503020204020204" pitchFamily="34" charset="-122"/>
                <a:ea typeface="微软雅黑" panose="020B0503020204020204" pitchFamily="34" charset="-122"/>
              </a:rPr>
              <a:t>等级和实践概述</a:t>
            </a:r>
          </a:p>
        </p:txBody>
      </p:sp>
      <p:pic>
        <p:nvPicPr>
          <p:cNvPr id="921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66813"/>
            <a:ext cx="6137275" cy="492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5366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3"/>
          <p:cNvSpPr>
            <a:spLocks noGrp="1" noChangeArrowheads="1"/>
          </p:cNvSpPr>
          <p:nvPr>
            <p:ph type="ctrTitle" idx="4294967295"/>
          </p:nvPr>
        </p:nvSpPr>
        <p:spPr>
          <a:xfrm>
            <a:off x="992188" y="1628775"/>
            <a:ext cx="7324725" cy="2133600"/>
          </a:xfrm>
        </p:spPr>
        <p:txBody>
          <a:bodyPr lIns="92066" tIns="46033" rIns="92066" bIns="46033" anchor="ctr"/>
          <a:lstStyle/>
          <a:p>
            <a:pPr algn="ctr" eaLnBrk="1" hangingPunct="1">
              <a:spcBef>
                <a:spcPct val="60000"/>
              </a:spcBef>
            </a:pPr>
            <a:r>
              <a:rPr lang="zh-CN" altLang="en-US">
                <a:solidFill>
                  <a:schemeClr val="tx2"/>
                </a:solidFill>
              </a:rPr>
              <a:t>产品集成 </a:t>
            </a:r>
            <a:br>
              <a:rPr lang="en-US" altLang="zh-CN">
                <a:solidFill>
                  <a:schemeClr val="tx2"/>
                </a:solidFill>
              </a:rPr>
            </a:br>
            <a:r>
              <a:rPr lang="en-US" altLang="zh-CN">
                <a:solidFill>
                  <a:schemeClr val="tx2"/>
                </a:solidFill>
              </a:rPr>
              <a:t>Product Integration (PI)</a:t>
            </a:r>
            <a:br>
              <a:rPr lang="en-US" altLang="zh-CN" sz="4800">
                <a:solidFill>
                  <a:srgbClr val="FF0000"/>
                </a:solidFill>
                <a:latin typeface="华文新魏" panose="02010800040101010101" pitchFamily="2" charset="-122"/>
                <a:ea typeface="华文新魏" panose="02010800040101010101" pitchFamily="2" charset="-122"/>
              </a:rPr>
            </a:br>
            <a:endParaRPr lang="en-US" altLang="zh-CN" sz="400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168525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pPr eaLnBrk="1" hangingPunct="1"/>
            <a:r>
              <a:rPr lang="zh-CN" altLang="en-US">
                <a:latin typeface="微软雅黑" panose="020B0503020204020204" pitchFamily="34" charset="-122"/>
                <a:ea typeface="微软雅黑" panose="020B0503020204020204" pitchFamily="34" charset="-122"/>
              </a:rPr>
              <a:t>产品集成目的</a:t>
            </a:r>
          </a:p>
        </p:txBody>
      </p:sp>
      <p:sp>
        <p:nvSpPr>
          <p:cNvPr id="7170" name="Rectangle 3"/>
          <p:cNvSpPr>
            <a:spLocks noGrp="1" noChangeArrowheads="1"/>
          </p:cNvSpPr>
          <p:nvPr>
            <p:ph idx="1"/>
          </p:nvPr>
        </p:nvSpPr>
        <p:spPr>
          <a:xfrm>
            <a:off x="685800" y="1219200"/>
            <a:ext cx="8001000" cy="1273175"/>
          </a:xfrm>
        </p:spPr>
        <p:txBody>
          <a:bodyPr/>
          <a:lstStyle/>
          <a:p>
            <a:pPr marL="0" indent="0" eaLnBrk="1" hangingPunct="1">
              <a:buFontTx/>
              <a:buNone/>
            </a:pPr>
            <a:r>
              <a:rPr lang="zh-CN" altLang="en-US"/>
              <a:t>目的：集成并交付满足功能和质量要求的解决方案。</a:t>
            </a:r>
            <a:endParaRPr lang="en-US" altLang="zh-CN"/>
          </a:p>
          <a:p>
            <a:pPr marL="0" indent="0" eaLnBrk="1" hangingPunct="1">
              <a:buFontTx/>
              <a:buNone/>
            </a:pPr>
            <a:r>
              <a:rPr lang="zh-CN" altLang="en-US"/>
              <a:t>价值：通过提供满足或超过其功能和质量要求的解决方案来提高客户的满意度。</a:t>
            </a:r>
          </a:p>
        </p:txBody>
      </p:sp>
      <p:pic>
        <p:nvPicPr>
          <p:cNvPr id="71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1784" t="5284" r="21169" b="16766"/>
          <a:stretch>
            <a:fillRect/>
          </a:stretch>
        </p:blipFill>
        <p:spPr bwMode="auto">
          <a:xfrm>
            <a:off x="2627313" y="2492375"/>
            <a:ext cx="3529012" cy="317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446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
          <p:cNvSpPr>
            <a:spLocks noGrp="1" noChangeArrowheads="1"/>
          </p:cNvSpPr>
          <p:nvPr>
            <p:ph type="title"/>
          </p:nvPr>
        </p:nvSpPr>
        <p:spPr/>
        <p:txBody>
          <a:bodyPr/>
          <a:lstStyle/>
          <a:p>
            <a:r>
              <a:rPr kumimoji="1" lang="en-US" altLang="zh-CN">
                <a:latin typeface="微软雅黑" panose="020B0503020204020204" pitchFamily="34" charset="-122"/>
                <a:ea typeface="微软雅黑" panose="020B0503020204020204" pitchFamily="34" charset="-122"/>
              </a:rPr>
              <a:t>PI</a:t>
            </a:r>
            <a:r>
              <a:rPr kumimoji="1" lang="zh-CN" altLang="en-US">
                <a:latin typeface="微软雅黑" panose="020B0503020204020204" pitchFamily="34" charset="-122"/>
                <a:ea typeface="微软雅黑" panose="020B0503020204020204" pitchFamily="34" charset="-122"/>
              </a:rPr>
              <a:t>的等级和实践概述</a:t>
            </a:r>
          </a:p>
        </p:txBody>
      </p:sp>
      <p:pic>
        <p:nvPicPr>
          <p:cNvPr id="921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1263"/>
            <a:ext cx="80010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7057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F7D33790-FE6C-CC41-BC49-8BCC4316C683}"/>
              </a:ext>
            </a:extLst>
          </p:cNvPr>
          <p:cNvSpPr>
            <a:spLocks noGrp="1" noChangeArrowheads="1"/>
          </p:cNvSpPr>
          <p:nvPr>
            <p:ph type="ctrTitle" idx="4294967295"/>
          </p:nvPr>
        </p:nvSpPr>
        <p:spPr>
          <a:xfrm>
            <a:off x="685800" y="2130425"/>
            <a:ext cx="7772400" cy="1470025"/>
          </a:xfrm>
          <a:noFill/>
        </p:spPr>
        <p:txBody>
          <a:bodyPr/>
          <a:lstStyle/>
          <a:p>
            <a:pPr algn="ctr" eaLnBrk="1" hangingPunct="1"/>
            <a:r>
              <a:rPr lang="zh-CN" altLang="en-US" dirty="0"/>
              <a:t>验证和确认</a:t>
            </a:r>
            <a:br>
              <a:rPr lang="en-US" altLang="zh-CN" dirty="0"/>
            </a:br>
            <a:r>
              <a:rPr lang="zh-CN" altLang="en-US" dirty="0"/>
              <a:t> </a:t>
            </a:r>
            <a:r>
              <a:rPr lang="en-US" altLang="zh-CN" dirty="0"/>
              <a:t>Verification and Validation (VV)</a:t>
            </a:r>
          </a:p>
        </p:txBody>
      </p:sp>
      <p:sp>
        <p:nvSpPr>
          <p:cNvPr id="4098" name="Rectangle 3">
            <a:extLst>
              <a:ext uri="{FF2B5EF4-FFF2-40B4-BE49-F238E27FC236}">
                <a16:creationId xmlns:a16="http://schemas.microsoft.com/office/drawing/2014/main" id="{87B0A5BC-4AEE-C541-953F-C376E2C8FE7F}"/>
              </a:ext>
            </a:extLst>
          </p:cNvPr>
          <p:cNvSpPr>
            <a:spLocks noGrp="1" noChangeArrowheads="1"/>
          </p:cNvSpPr>
          <p:nvPr>
            <p:ph type="subTitle" idx="4294967295"/>
          </p:nvPr>
        </p:nvSpPr>
        <p:spPr>
          <a:xfrm>
            <a:off x="1371600" y="3886200"/>
            <a:ext cx="6400800" cy="1752600"/>
          </a:xfrm>
          <a:noFill/>
        </p:spPr>
        <p:txBody>
          <a:bodyPr/>
          <a:lstStyle/>
          <a:p>
            <a:pPr marL="0" indent="0" algn="ctr" eaLnBrk="1" hangingPunct="1">
              <a:buFontTx/>
              <a:buNone/>
            </a:pPr>
            <a:r>
              <a:rPr lang="zh-CN" altLang="en-US" dirty="0">
                <a:latin typeface="Microsoft YaHei" panose="020B0503020204020204" pitchFamily="34" charset="-122"/>
                <a:ea typeface="Microsoft YaHei" panose="020B0503020204020204" pitchFamily="34" charset="-122"/>
              </a:rPr>
              <a:t>咨询师：王月娥</a:t>
            </a:r>
            <a:endParaRPr lang="zh-CN" altLang="en-US" b="0" dirty="0"/>
          </a:p>
          <a:p>
            <a:pPr marL="0" indent="0" algn="ctr" eaLnBrk="1" hangingPunct="1">
              <a:buFontTx/>
              <a:buNone/>
            </a:pPr>
            <a:endParaRPr lang="zh-CN" altLang="en-US" b="0" dirty="0"/>
          </a:p>
        </p:txBody>
      </p:sp>
    </p:spTree>
    <p:extLst>
      <p:ext uri="{BB962C8B-B14F-4D97-AF65-F5344CB8AC3E}">
        <p14:creationId xmlns:p14="http://schemas.microsoft.com/office/powerpoint/2010/main" val="3188372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8ED4114A-B90D-6047-B739-7E797817E199}"/>
              </a:ext>
            </a:extLst>
          </p:cNvPr>
          <p:cNvSpPr>
            <a:spLocks noGrp="1" noChangeArrowheads="1"/>
          </p:cNvSpPr>
          <p:nvPr>
            <p:ph type="title"/>
          </p:nvPr>
        </p:nvSpPr>
        <p:spPr/>
        <p:txBody>
          <a:bodyPr/>
          <a:lstStyle/>
          <a:p>
            <a:pPr eaLnBrk="1" hangingPunct="1"/>
            <a:r>
              <a:rPr lang="zh-CN" altLang="en-US" dirty="0">
                <a:latin typeface="Microsoft YaHei" panose="020B0503020204020204" pitchFamily="34" charset="-122"/>
                <a:ea typeface="Microsoft YaHei" panose="020B0503020204020204" pitchFamily="34" charset="-122"/>
              </a:rPr>
              <a:t>验证与确认的比较</a:t>
            </a:r>
            <a:r>
              <a:rPr lang="en-US" altLang="zh-CN" dirty="0">
                <a:latin typeface="Microsoft YaHei" panose="020B0503020204020204" pitchFamily="34" charset="-122"/>
                <a:ea typeface="Microsoft YaHei" panose="020B0503020204020204" pitchFamily="34" charset="-122"/>
              </a:rPr>
              <a:t>-1</a:t>
            </a:r>
          </a:p>
        </p:txBody>
      </p:sp>
      <p:graphicFrame>
        <p:nvGraphicFramePr>
          <p:cNvPr id="337969" name="Group 49">
            <a:extLst>
              <a:ext uri="{FF2B5EF4-FFF2-40B4-BE49-F238E27FC236}">
                <a16:creationId xmlns:a16="http://schemas.microsoft.com/office/drawing/2014/main" id="{34684EC4-9F6D-4A40-875B-0D2D40C56A02}"/>
              </a:ext>
            </a:extLst>
          </p:cNvPr>
          <p:cNvGraphicFramePr>
            <a:graphicFrameLocks noGrp="1"/>
          </p:cNvGraphicFramePr>
          <p:nvPr>
            <p:ph idx="1"/>
          </p:nvPr>
        </p:nvGraphicFramePr>
        <p:xfrm>
          <a:off x="609600" y="1911985"/>
          <a:ext cx="7924800" cy="3987483"/>
        </p:xfrm>
        <a:graphic>
          <a:graphicData uri="http://schemas.openxmlformats.org/drawingml/2006/table">
            <a:tbl>
              <a:tblPr/>
              <a:tblGrid>
                <a:gridCol w="1320800">
                  <a:extLst>
                    <a:ext uri="{9D8B030D-6E8A-4147-A177-3AD203B41FA5}">
                      <a16:colId xmlns:a16="http://schemas.microsoft.com/office/drawing/2014/main" val="2872636208"/>
                    </a:ext>
                  </a:extLst>
                </a:gridCol>
                <a:gridCol w="3251200">
                  <a:extLst>
                    <a:ext uri="{9D8B030D-6E8A-4147-A177-3AD203B41FA5}">
                      <a16:colId xmlns:a16="http://schemas.microsoft.com/office/drawing/2014/main" val="3237250642"/>
                    </a:ext>
                  </a:extLst>
                </a:gridCol>
                <a:gridCol w="3352800">
                  <a:extLst>
                    <a:ext uri="{9D8B030D-6E8A-4147-A177-3AD203B41FA5}">
                      <a16:colId xmlns:a16="http://schemas.microsoft.com/office/drawing/2014/main" val="756467662"/>
                    </a:ext>
                  </a:extLst>
                </a:gridCol>
              </a:tblGrid>
              <a:tr h="457200">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endParaRPr>
                    </a:p>
                    <a:p>
                      <a:pPr marL="0" marR="0" lvl="0" indent="0" algn="l" defTabSz="811213"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验证</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确认</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20000"/>
                        <a:lumOff val="80000"/>
                      </a:schemeClr>
                    </a:solidFill>
                  </a:tcPr>
                </a:tc>
                <a:extLst>
                  <a:ext uri="{0D108BD9-81ED-4DB2-BD59-A6C34878D82A}">
                    <a16:rowId xmlns:a16="http://schemas.microsoft.com/office/drawing/2014/main" val="702765449"/>
                  </a:ext>
                </a:extLst>
              </a:tr>
              <a:tr h="839152">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定义</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确保所选择的工作产品满足特定的需求</a:t>
                      </a:r>
                    </a:p>
                    <a:p>
                      <a:pPr marL="0" marR="0" lvl="0" indent="0" algn="l" defTabSz="811213"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确保产品或产品构件能够在预期的环境下使用</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20000"/>
                        <a:lumOff val="80000"/>
                      </a:schemeClr>
                    </a:solidFill>
                  </a:tcPr>
                </a:tc>
                <a:extLst>
                  <a:ext uri="{0D108BD9-81ED-4DB2-BD59-A6C34878D82A}">
                    <a16:rowId xmlns:a16="http://schemas.microsoft.com/office/drawing/2014/main" val="1638797204"/>
                  </a:ext>
                </a:extLst>
              </a:tr>
              <a:tr h="983615">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重点</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做法是否正确，强调做事的过程</a:t>
                      </a:r>
                    </a:p>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3300"/>
                          </a:solidFill>
                          <a:effectLst/>
                          <a:latin typeface="Microsoft YaHei Light" panose="020B0502040204020203" pitchFamily="34" charset="-122"/>
                          <a:ea typeface="Microsoft YaHei Light" panose="020B0502040204020203" pitchFamily="34" charset="-122"/>
                        </a:rPr>
                        <a:t>“正确的做事”</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结果是否正确，强调做事的结果</a:t>
                      </a:r>
                    </a:p>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3300"/>
                          </a:solidFill>
                          <a:effectLst/>
                          <a:latin typeface="Microsoft YaHei Light" panose="020B0502040204020203" pitchFamily="34" charset="-122"/>
                          <a:ea typeface="Microsoft YaHei Light" panose="020B0502040204020203" pitchFamily="34" charset="-122"/>
                        </a:rPr>
                        <a:t>“做正确的事”</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20000"/>
                        <a:lumOff val="80000"/>
                      </a:schemeClr>
                    </a:solidFill>
                  </a:tcPr>
                </a:tc>
                <a:extLst>
                  <a:ext uri="{0D108BD9-81ED-4DB2-BD59-A6C34878D82A}">
                    <a16:rowId xmlns:a16="http://schemas.microsoft.com/office/drawing/2014/main" val="3436781205"/>
                  </a:ext>
                </a:extLst>
              </a:tr>
              <a:tr h="731838">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参照物</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上一阶段的工作产品</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原始需求</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20000"/>
                        <a:lumOff val="80000"/>
                      </a:schemeClr>
                    </a:solidFill>
                  </a:tcPr>
                </a:tc>
                <a:extLst>
                  <a:ext uri="{0D108BD9-81ED-4DB2-BD59-A6C34878D82A}">
                    <a16:rowId xmlns:a16="http://schemas.microsoft.com/office/drawing/2014/main" val="1441224499"/>
                  </a:ext>
                </a:extLst>
              </a:tr>
              <a:tr h="884238">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可采用的方法</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评审、测试</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80C10"/>
                          </a:solidFill>
                          <a:effectLst/>
                          <a:latin typeface="Microsoft YaHei Light" panose="020B0502040204020203" pitchFamily="34" charset="-122"/>
                          <a:ea typeface="Microsoft YaHei Light" panose="020B0502040204020203" pitchFamily="34" charset="-122"/>
                        </a:rPr>
                        <a:t>评审、测试、原型</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20000"/>
                        <a:lumOff val="80000"/>
                      </a:schemeClr>
                    </a:solidFill>
                  </a:tcPr>
                </a:tc>
                <a:extLst>
                  <a:ext uri="{0D108BD9-81ED-4DB2-BD59-A6C34878D82A}">
                    <a16:rowId xmlns:a16="http://schemas.microsoft.com/office/drawing/2014/main" val="739701692"/>
                  </a:ext>
                </a:extLst>
              </a:tr>
            </a:tbl>
          </a:graphicData>
        </a:graphic>
      </p:graphicFrame>
    </p:spTree>
    <p:extLst>
      <p:ext uri="{BB962C8B-B14F-4D97-AF65-F5344CB8AC3E}">
        <p14:creationId xmlns:p14="http://schemas.microsoft.com/office/powerpoint/2010/main" val="1390793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3B221DC2-FE16-3F44-BA16-1676E17F6C2C}"/>
              </a:ext>
            </a:extLst>
          </p:cNvPr>
          <p:cNvSpPr>
            <a:spLocks noGrp="1" noChangeArrowheads="1"/>
          </p:cNvSpPr>
          <p:nvPr>
            <p:ph type="title"/>
          </p:nvPr>
        </p:nvSpPr>
        <p:spPr/>
        <p:txBody>
          <a:bodyPr/>
          <a:lstStyle/>
          <a:p>
            <a:pPr eaLnBrk="1" hangingPunct="1"/>
            <a:r>
              <a:rPr lang="zh-CN" altLang="en-US"/>
              <a:t>测试</a:t>
            </a:r>
          </a:p>
        </p:txBody>
      </p:sp>
      <p:graphicFrame>
        <p:nvGraphicFramePr>
          <p:cNvPr id="341187" name="Group 195">
            <a:extLst>
              <a:ext uri="{FF2B5EF4-FFF2-40B4-BE49-F238E27FC236}">
                <a16:creationId xmlns:a16="http://schemas.microsoft.com/office/drawing/2014/main" id="{D8C201BD-62E0-2847-B78D-95EC950D1D25}"/>
              </a:ext>
            </a:extLst>
          </p:cNvPr>
          <p:cNvGraphicFramePr>
            <a:graphicFrameLocks noGrp="1"/>
          </p:cNvGraphicFramePr>
          <p:nvPr>
            <p:ph idx="1"/>
          </p:nvPr>
        </p:nvGraphicFramePr>
        <p:xfrm>
          <a:off x="228600" y="1219200"/>
          <a:ext cx="8610600" cy="4964115"/>
        </p:xfrm>
        <a:graphic>
          <a:graphicData uri="http://schemas.openxmlformats.org/drawingml/2006/table">
            <a:tbl>
              <a:tblPr/>
              <a:tblGrid>
                <a:gridCol w="838200">
                  <a:extLst>
                    <a:ext uri="{9D8B030D-6E8A-4147-A177-3AD203B41FA5}">
                      <a16:colId xmlns:a16="http://schemas.microsoft.com/office/drawing/2014/main" val="348820795"/>
                    </a:ext>
                  </a:extLst>
                </a:gridCol>
                <a:gridCol w="914400">
                  <a:extLst>
                    <a:ext uri="{9D8B030D-6E8A-4147-A177-3AD203B41FA5}">
                      <a16:colId xmlns:a16="http://schemas.microsoft.com/office/drawing/2014/main" val="2604061032"/>
                    </a:ext>
                  </a:extLst>
                </a:gridCol>
                <a:gridCol w="1066800">
                  <a:extLst>
                    <a:ext uri="{9D8B030D-6E8A-4147-A177-3AD203B41FA5}">
                      <a16:colId xmlns:a16="http://schemas.microsoft.com/office/drawing/2014/main" val="1244722938"/>
                    </a:ext>
                  </a:extLst>
                </a:gridCol>
                <a:gridCol w="941388">
                  <a:extLst>
                    <a:ext uri="{9D8B030D-6E8A-4147-A177-3AD203B41FA5}">
                      <a16:colId xmlns:a16="http://schemas.microsoft.com/office/drawing/2014/main" val="2035355295"/>
                    </a:ext>
                  </a:extLst>
                </a:gridCol>
                <a:gridCol w="1241425">
                  <a:extLst>
                    <a:ext uri="{9D8B030D-6E8A-4147-A177-3AD203B41FA5}">
                      <a16:colId xmlns:a16="http://schemas.microsoft.com/office/drawing/2014/main" val="2224828998"/>
                    </a:ext>
                  </a:extLst>
                </a:gridCol>
                <a:gridCol w="1246187">
                  <a:extLst>
                    <a:ext uri="{9D8B030D-6E8A-4147-A177-3AD203B41FA5}">
                      <a16:colId xmlns:a16="http://schemas.microsoft.com/office/drawing/2014/main" val="4288588229"/>
                    </a:ext>
                  </a:extLst>
                </a:gridCol>
                <a:gridCol w="1036638">
                  <a:extLst>
                    <a:ext uri="{9D8B030D-6E8A-4147-A177-3AD203B41FA5}">
                      <a16:colId xmlns:a16="http://schemas.microsoft.com/office/drawing/2014/main" val="2504092166"/>
                    </a:ext>
                  </a:extLst>
                </a:gridCol>
                <a:gridCol w="1325562">
                  <a:extLst>
                    <a:ext uri="{9D8B030D-6E8A-4147-A177-3AD203B41FA5}">
                      <a16:colId xmlns:a16="http://schemas.microsoft.com/office/drawing/2014/main" val="939053694"/>
                    </a:ext>
                  </a:extLst>
                </a:gridCol>
              </a:tblGrid>
              <a:tr h="487363">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名称</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333333"/>
                          </a:solidFill>
                          <a:effectLst/>
                          <a:latin typeface="Microsoft YaHei Light" panose="020B0502040204020203" pitchFamily="34" charset="-122"/>
                          <a:ea typeface="Microsoft YaHei Light" panose="020B0502040204020203" pitchFamily="34" charset="-122"/>
                        </a:rPr>
                        <a:t>测试对象</a:t>
                      </a:r>
                      <a:endParaRPr kumimoji="0" lang="zh-CN" altLang="en-US" sz="1400" b="0" i="0" u="none" strike="noStrike" cap="none" normalizeH="0" baseline="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333333"/>
                          </a:solidFill>
                          <a:effectLst/>
                          <a:latin typeface="Microsoft YaHei Light" panose="020B0502040204020203" pitchFamily="34" charset="-122"/>
                          <a:ea typeface="Microsoft YaHei Light" panose="020B0502040204020203" pitchFamily="34" charset="-122"/>
                        </a:rPr>
                        <a:t>侧重点</a:t>
                      </a:r>
                      <a:endParaRPr kumimoji="0" lang="zh-CN" altLang="en-US" sz="1400" b="0" i="0" u="none" strike="noStrike" cap="none" normalizeH="0" baseline="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333333"/>
                          </a:solidFill>
                          <a:effectLst/>
                          <a:latin typeface="Microsoft YaHei Light" panose="020B0502040204020203" pitchFamily="34" charset="-122"/>
                          <a:ea typeface="Microsoft YaHei Light" panose="020B0502040204020203" pitchFamily="34" charset="-122"/>
                        </a:rPr>
                        <a:t>参照物</a:t>
                      </a:r>
                      <a:endParaRPr kumimoji="0" lang="zh-CN" altLang="en-US" sz="1400" b="0" i="0" u="none" strike="noStrike" cap="none" normalizeH="0" baseline="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333333"/>
                          </a:solidFill>
                          <a:effectLst/>
                          <a:latin typeface="Microsoft YaHei Light" panose="020B0502040204020203" pitchFamily="34" charset="-122"/>
                          <a:ea typeface="Microsoft YaHei Light" panose="020B0502040204020203" pitchFamily="34" charset="-122"/>
                        </a:rPr>
                        <a:t>充分性的评价方法</a:t>
                      </a:r>
                      <a:endParaRPr kumimoji="0" lang="zh-CN" altLang="en-US" sz="1400" b="0" i="0" u="none" strike="noStrike" cap="none" normalizeH="0" baseline="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333333"/>
                          </a:solidFill>
                          <a:effectLst/>
                          <a:latin typeface="Microsoft YaHei Light" panose="020B0502040204020203" pitchFamily="34" charset="-122"/>
                          <a:ea typeface="Microsoft YaHei Light" panose="020B0502040204020203" pitchFamily="34" charset="-122"/>
                        </a:rPr>
                        <a:t>时机</a:t>
                      </a:r>
                      <a:endParaRPr kumimoji="0" lang="zh-CN" altLang="en-US" sz="1400" b="0" i="0" u="none" strike="noStrike" cap="none" normalizeH="0" baseline="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333333"/>
                          </a:solidFill>
                          <a:effectLst/>
                          <a:latin typeface="Microsoft YaHei Light" panose="020B0502040204020203" pitchFamily="34" charset="-122"/>
                          <a:ea typeface="Microsoft YaHei Light" panose="020B0502040204020203" pitchFamily="34" charset="-122"/>
                        </a:rPr>
                        <a:t>测试方法</a:t>
                      </a:r>
                      <a:endParaRPr kumimoji="0" lang="zh-CN" altLang="en-US" sz="1400" b="0" i="0" u="none" strike="noStrike" cap="none" normalizeH="0" baseline="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333333"/>
                          </a:solidFill>
                          <a:effectLst/>
                          <a:latin typeface="Microsoft YaHei Light" panose="020B0502040204020203" pitchFamily="34" charset="-122"/>
                          <a:ea typeface="Microsoft YaHei Light" panose="020B0502040204020203" pitchFamily="34" charset="-122"/>
                        </a:rPr>
                        <a:t>测试执行者</a:t>
                      </a:r>
                      <a:endParaRPr kumimoji="0" lang="zh-CN" altLang="en-US" sz="1400" b="0" i="0" u="none" strike="noStrike" cap="none" normalizeH="0" baseline="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925877381"/>
                  </a:ext>
                </a:extLst>
              </a:tr>
              <a:tr h="1119188">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单元测试</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软件的最小单元，如函数、方法等</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逻辑的正确性</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详细设计、源程序</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代码、分支等覆盖率</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软件中的基本组成单位完成后，边开发边测试</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白盒测试、动态测试</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一般是开发人员</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3399102649"/>
                  </a:ext>
                </a:extLst>
              </a:tr>
              <a:tr h="1119188">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集成测试</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软件的模块、子系统</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接口的正确性</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概要设计、详细设计</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接口覆盖率</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软件系统集成过程中，边集成，边测试</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黑盒测试 、功能测试、白盒测试等</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开发人员与测试人员</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966936875"/>
                  </a:ext>
                </a:extLst>
              </a:tr>
              <a:tr h="1119188">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系统测试 </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系统</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333333"/>
                          </a:solidFill>
                          <a:effectLst/>
                          <a:latin typeface="Microsoft YaHei Light" panose="020B0502040204020203" pitchFamily="34" charset="-122"/>
                          <a:ea typeface="Microsoft YaHei Light" panose="020B0502040204020203" pitchFamily="34" charset="-122"/>
                        </a:rPr>
                        <a:t>需求的满足性</a:t>
                      </a:r>
                      <a:endParaRPr kumimoji="0" lang="zh-CN" altLang="en-US" sz="1400" b="0" i="0" u="none" strike="noStrike" cap="none" normalizeH="0" baseline="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产品需求</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用户场景覆盖率</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系统开发完成后，交付客户之前</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黑盒测试 、功能测试、非功能测试等</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测试人员</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2065346014"/>
                  </a:ext>
                </a:extLst>
              </a:tr>
              <a:tr h="1119188">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验收测试 </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系统</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333333"/>
                          </a:solidFill>
                          <a:effectLst/>
                          <a:latin typeface="Microsoft YaHei Light" panose="020B0502040204020203" pitchFamily="34" charset="-122"/>
                          <a:ea typeface="Microsoft YaHei Light" panose="020B0502040204020203" pitchFamily="34" charset="-122"/>
                        </a:rPr>
                        <a:t>需求的满足性</a:t>
                      </a:r>
                      <a:endParaRPr kumimoji="0" lang="zh-CN" altLang="en-US" sz="1400" b="0" i="0" u="none" strike="noStrike" cap="none" normalizeH="0" baseline="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客户需求</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需求覆盖率</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交付客户后，正式投入使用之前</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黑盒测试 、功能测试、非功能测试等</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defTabSz="811213" eaLnBrk="0" hangingPunct="0">
                        <a:defRPr sz="2000" b="1">
                          <a:solidFill>
                            <a:srgbClr val="080C10"/>
                          </a:solidFill>
                          <a:latin typeface="宋体" panose="02010600030101010101" pitchFamily="2" charset="-122"/>
                          <a:ea typeface="宋体" panose="02010600030101010101" pitchFamily="2" charset="-122"/>
                        </a:defRPr>
                      </a:lvl1pPr>
                      <a:lvl2pPr marL="742950" indent="-285750" defTabSz="811213"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defTabSz="811213"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defTabSz="811213"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5pPr>
                      <a:lvl6pPr marL="25146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defTabSz="811213" eaLnBrk="0" fontAlgn="base" hangingPunct="0">
                        <a:spcBef>
                          <a:spcPct val="2000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81121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Microsoft YaHei Light" panose="020B0502040204020203" pitchFamily="34" charset="-122"/>
                          <a:ea typeface="Microsoft YaHei Light" panose="020B0502040204020203" pitchFamily="34" charset="-122"/>
                        </a:rPr>
                        <a:t>客户</a:t>
                      </a:r>
                      <a:endParaRPr kumimoji="0" lang="zh-CN" altLang="en-US" sz="1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2219160420"/>
                  </a:ext>
                </a:extLst>
              </a:tr>
            </a:tbl>
          </a:graphicData>
        </a:graphic>
      </p:graphicFrame>
    </p:spTree>
    <p:extLst>
      <p:ext uri="{BB962C8B-B14F-4D97-AF65-F5344CB8AC3E}">
        <p14:creationId xmlns:p14="http://schemas.microsoft.com/office/powerpoint/2010/main" val="19625832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FA516-9429-6A4E-8B90-5CAE8F4E2064}"/>
              </a:ext>
            </a:extLst>
          </p:cNvPr>
          <p:cNvSpPr>
            <a:spLocks noGrp="1"/>
          </p:cNvSpPr>
          <p:nvPr>
            <p:ph type="title"/>
          </p:nvPr>
        </p:nvSpPr>
        <p:spPr/>
        <p:txBody>
          <a:bodyPr/>
          <a:lstStyle/>
          <a:p>
            <a:r>
              <a:rPr kumimoji="1" lang="en-US" altLang="zh-CN" dirty="0"/>
              <a:t>VV</a:t>
            </a:r>
            <a:r>
              <a:rPr kumimoji="1" lang="zh-CN" altLang="en-US" dirty="0"/>
              <a:t> 目的</a:t>
            </a:r>
          </a:p>
        </p:txBody>
      </p:sp>
      <p:sp>
        <p:nvSpPr>
          <p:cNvPr id="3" name="内容占位符 2">
            <a:extLst>
              <a:ext uri="{FF2B5EF4-FFF2-40B4-BE49-F238E27FC236}">
                <a16:creationId xmlns:a16="http://schemas.microsoft.com/office/drawing/2014/main" id="{C21A316B-7B32-0B49-8E71-72E1B4F29685}"/>
              </a:ext>
            </a:extLst>
          </p:cNvPr>
          <p:cNvSpPr>
            <a:spLocks noGrp="1"/>
          </p:cNvSpPr>
          <p:nvPr>
            <p:ph idx="1"/>
          </p:nvPr>
        </p:nvSpPr>
        <p:spPr>
          <a:xfrm>
            <a:off x="685800" y="1219200"/>
            <a:ext cx="8001000" cy="1828800"/>
          </a:xfrm>
        </p:spPr>
        <p:txBody>
          <a:bodyPr/>
          <a:lstStyle/>
          <a:p>
            <a:pPr marL="0" indent="0">
              <a:buNone/>
            </a:pPr>
            <a:r>
              <a:rPr lang="zh-CN" altLang="en-US" dirty="0"/>
              <a:t>目的：验证和确认活动包括</a:t>
            </a:r>
            <a:r>
              <a:rPr lang="en-US" altLang="zh-CN" dirty="0"/>
              <a:t>:</a:t>
            </a:r>
          </a:p>
          <a:p>
            <a:r>
              <a:rPr kumimoji="1" lang="zh-CN" altLang="en-US" dirty="0"/>
              <a:t>确定选定的解决方案和组件能够满足需求</a:t>
            </a:r>
            <a:endParaRPr kumimoji="1" lang="en-US" altLang="zh-CN" dirty="0"/>
          </a:p>
          <a:p>
            <a:r>
              <a:rPr kumimoji="1" lang="zh-CN" altLang="en-US" dirty="0"/>
              <a:t>证实选定的解决方案和组件在目标环境下能够实现其预期用途</a:t>
            </a:r>
            <a:endParaRPr kumimoji="1" lang="en-US" altLang="zh-CN" dirty="0"/>
          </a:p>
          <a:p>
            <a:pPr marL="0" indent="0">
              <a:buNone/>
            </a:pPr>
            <a:r>
              <a:rPr kumimoji="1" lang="zh-CN" altLang="en-US" dirty="0"/>
              <a:t>价值：在整个项目中对选定的解决方案和组件进行验证和确认可以提高解决方案满足客户需求的可能性。</a:t>
            </a:r>
          </a:p>
        </p:txBody>
      </p:sp>
      <p:pic>
        <p:nvPicPr>
          <p:cNvPr id="4" name="Picture 2">
            <a:extLst>
              <a:ext uri="{FF2B5EF4-FFF2-40B4-BE49-F238E27FC236}">
                <a16:creationId xmlns:a16="http://schemas.microsoft.com/office/drawing/2014/main" id="{CB4E9FB4-C557-3641-A393-5CB7DFCFF16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277" t="11903" r="14540" b="27413"/>
          <a:stretch/>
        </p:blipFill>
        <p:spPr bwMode="auto">
          <a:xfrm>
            <a:off x="2971800" y="3657600"/>
            <a:ext cx="3431635" cy="2360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532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B5C92-28EB-7849-9DCD-889F7F732CD2}"/>
              </a:ext>
            </a:extLst>
          </p:cNvPr>
          <p:cNvSpPr>
            <a:spLocks noGrp="1"/>
          </p:cNvSpPr>
          <p:nvPr>
            <p:ph type="title"/>
          </p:nvPr>
        </p:nvSpPr>
        <p:spPr/>
        <p:txBody>
          <a:bodyPr/>
          <a:lstStyle/>
          <a:p>
            <a:r>
              <a:rPr kumimoji="1" lang="en-US" altLang="zh-CN" dirty="0"/>
              <a:t>VV</a:t>
            </a:r>
            <a:r>
              <a:rPr kumimoji="1" lang="zh-CN" altLang="en-US" dirty="0"/>
              <a:t> 的等级及实践概述</a:t>
            </a:r>
          </a:p>
        </p:txBody>
      </p:sp>
      <p:pic>
        <p:nvPicPr>
          <p:cNvPr id="28" name="图片 27">
            <a:extLst>
              <a:ext uri="{FF2B5EF4-FFF2-40B4-BE49-F238E27FC236}">
                <a16:creationId xmlns:a16="http://schemas.microsoft.com/office/drawing/2014/main" id="{9E2B35FB-C122-2F4E-9277-264EFC469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391610"/>
            <a:ext cx="8001000" cy="4074780"/>
          </a:xfrm>
          <a:prstGeom prst="rect">
            <a:avLst/>
          </a:prstGeom>
        </p:spPr>
      </p:pic>
    </p:spTree>
    <p:extLst>
      <p:ext uri="{BB962C8B-B14F-4D97-AF65-F5344CB8AC3E}">
        <p14:creationId xmlns:p14="http://schemas.microsoft.com/office/powerpoint/2010/main" val="3379651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42470715-A0AE-7E45-9771-2B2645DB596B}"/>
              </a:ext>
            </a:extLst>
          </p:cNvPr>
          <p:cNvSpPr>
            <a:spLocks noGrp="1" noChangeArrowheads="1"/>
          </p:cNvSpPr>
          <p:nvPr>
            <p:ph type="title"/>
          </p:nvPr>
        </p:nvSpPr>
        <p:spPr/>
        <p:txBody>
          <a:bodyPr/>
          <a:lstStyle/>
          <a:p>
            <a:pPr eaLnBrk="1" hangingPunct="1"/>
            <a:r>
              <a:rPr kumimoji="0" lang="en-US" altLang="zh-CN" dirty="0"/>
              <a:t>CMMI</a:t>
            </a:r>
            <a:r>
              <a:rPr kumimoji="0" lang="zh-CN" altLang="en-US" dirty="0"/>
              <a:t> </a:t>
            </a:r>
            <a:r>
              <a:rPr kumimoji="0" lang="en-US" altLang="zh-CN" dirty="0"/>
              <a:t>V2.0</a:t>
            </a:r>
            <a:r>
              <a:rPr kumimoji="0" lang="zh-CN" altLang="en-US" dirty="0"/>
              <a:t>模型结构</a:t>
            </a:r>
            <a:endParaRPr kumimoji="0" lang="en-US" altLang="zh-CN" dirty="0"/>
          </a:p>
        </p:txBody>
      </p:sp>
      <p:grpSp>
        <p:nvGrpSpPr>
          <p:cNvPr id="24" name="Group 3">
            <a:extLst>
              <a:ext uri="{FF2B5EF4-FFF2-40B4-BE49-F238E27FC236}">
                <a16:creationId xmlns:a16="http://schemas.microsoft.com/office/drawing/2014/main" id="{C43F6FEA-4D0F-2548-81D6-08D8EB304A11}"/>
              </a:ext>
            </a:extLst>
          </p:cNvPr>
          <p:cNvGrpSpPr/>
          <p:nvPr/>
        </p:nvGrpSpPr>
        <p:grpSpPr>
          <a:xfrm>
            <a:off x="247238" y="914400"/>
            <a:ext cx="7848601" cy="3990975"/>
            <a:chOff x="848813" y="1724025"/>
            <a:chExt cx="7848601" cy="3990975"/>
          </a:xfrm>
        </p:grpSpPr>
        <p:sp>
          <p:nvSpPr>
            <p:cNvPr id="25" name="Rectangle 33">
              <a:extLst>
                <a:ext uri="{FF2B5EF4-FFF2-40B4-BE49-F238E27FC236}">
                  <a16:creationId xmlns:a16="http://schemas.microsoft.com/office/drawing/2014/main" id="{A71AEEA5-112C-5340-82A6-E8CB29CD0139}"/>
                </a:ext>
              </a:extLst>
            </p:cNvPr>
            <p:cNvSpPr/>
            <p:nvPr/>
          </p:nvSpPr>
          <p:spPr>
            <a:xfrm>
              <a:off x="848813" y="1724025"/>
              <a:ext cx="7848601" cy="399097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200" b="0">
                <a:solidFill>
                  <a:srgbClr val="FFFFFF"/>
                </a:solidFill>
                <a:latin typeface="Gill Sans MT"/>
              </a:endParaRPr>
            </a:p>
          </p:txBody>
        </p:sp>
        <p:sp>
          <p:nvSpPr>
            <p:cNvPr id="26" name="TextBox 26">
              <a:extLst>
                <a:ext uri="{FF2B5EF4-FFF2-40B4-BE49-F238E27FC236}">
                  <a16:creationId xmlns:a16="http://schemas.microsoft.com/office/drawing/2014/main" id="{E7142F90-5EE1-9345-BABE-86F6368F505C}"/>
                </a:ext>
              </a:extLst>
            </p:cNvPr>
            <p:cNvSpPr txBox="1"/>
            <p:nvPr/>
          </p:nvSpPr>
          <p:spPr>
            <a:xfrm>
              <a:off x="921379" y="1838325"/>
              <a:ext cx="1644553" cy="400110"/>
            </a:xfrm>
            <a:prstGeom prst="rect">
              <a:avLst/>
            </a:prstGeom>
            <a:noFill/>
          </p:spPr>
          <p:txBody>
            <a:bodyPr wrap="none" rtlCol="0">
              <a:spAutoFit/>
            </a:bodyPr>
            <a:lstStyle/>
            <a:p>
              <a:pPr eaLnBrk="0" hangingPunct="0"/>
              <a:r>
                <a:rPr lang="en-US" sz="2000" dirty="0">
                  <a:solidFill>
                    <a:srgbClr val="464646"/>
                  </a:solidFill>
                  <a:latin typeface="Calibri" panose="020F0502020204030204" pitchFamily="34" charset="0"/>
                  <a:cs typeface="Calibri" panose="020F0502020204030204" pitchFamily="34" charset="0"/>
                </a:rPr>
                <a:t>Category</a:t>
              </a:r>
              <a:r>
                <a:rPr lang="zh-Hans" altLang="en-US" sz="2000" dirty="0">
                  <a:solidFill>
                    <a:srgbClr val="464646"/>
                  </a:solidFill>
                  <a:latin typeface="Calibri" panose="020F0502020204030204" pitchFamily="34" charset="0"/>
                  <a:cs typeface="Calibri" panose="020F0502020204030204" pitchFamily="34" charset="0"/>
                </a:rPr>
                <a:t>类别</a:t>
              </a:r>
              <a:endParaRPr lang="en-US" sz="2000" dirty="0">
                <a:solidFill>
                  <a:srgbClr val="464646"/>
                </a:solidFill>
                <a:latin typeface="Calibri" panose="020F0502020204030204" pitchFamily="34" charset="0"/>
                <a:cs typeface="Calibri" panose="020F0502020204030204" pitchFamily="34" charset="0"/>
              </a:endParaRPr>
            </a:p>
          </p:txBody>
        </p:sp>
        <p:grpSp>
          <p:nvGrpSpPr>
            <p:cNvPr id="27" name="Group 14">
              <a:extLst>
                <a:ext uri="{FF2B5EF4-FFF2-40B4-BE49-F238E27FC236}">
                  <a16:creationId xmlns:a16="http://schemas.microsoft.com/office/drawing/2014/main" id="{1179806E-59BA-1B4A-AB3B-C392F67E03AB}"/>
                </a:ext>
              </a:extLst>
            </p:cNvPr>
            <p:cNvGrpSpPr/>
            <p:nvPr/>
          </p:nvGrpSpPr>
          <p:grpSpPr>
            <a:xfrm>
              <a:off x="1534506" y="2362200"/>
              <a:ext cx="6876226" cy="3086100"/>
              <a:chOff x="1534506" y="2362200"/>
              <a:chExt cx="6876226" cy="3086100"/>
            </a:xfrm>
          </p:grpSpPr>
          <p:sp>
            <p:nvSpPr>
              <p:cNvPr id="45" name="Rectangle 25">
                <a:extLst>
                  <a:ext uri="{FF2B5EF4-FFF2-40B4-BE49-F238E27FC236}">
                    <a16:creationId xmlns:a16="http://schemas.microsoft.com/office/drawing/2014/main" id="{2C105961-4E9A-444B-ABA9-F8A43701609E}"/>
                  </a:ext>
                </a:extLst>
              </p:cNvPr>
              <p:cNvSpPr/>
              <p:nvPr/>
            </p:nvSpPr>
            <p:spPr>
              <a:xfrm>
                <a:off x="1534506" y="2362200"/>
                <a:ext cx="6876226" cy="30861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200" b="0">
                  <a:solidFill>
                    <a:srgbClr val="FFFFFF"/>
                  </a:solidFill>
                  <a:latin typeface="Gill Sans MT"/>
                </a:endParaRPr>
              </a:p>
            </p:txBody>
          </p:sp>
          <p:sp>
            <p:nvSpPr>
              <p:cNvPr id="46" name="TextBox 28">
                <a:extLst>
                  <a:ext uri="{FF2B5EF4-FFF2-40B4-BE49-F238E27FC236}">
                    <a16:creationId xmlns:a16="http://schemas.microsoft.com/office/drawing/2014/main" id="{8510FC8F-20DF-1643-A166-AC0EEF97A0DC}"/>
                  </a:ext>
                </a:extLst>
              </p:cNvPr>
              <p:cNvSpPr txBox="1"/>
              <p:nvPr/>
            </p:nvSpPr>
            <p:spPr>
              <a:xfrm>
                <a:off x="1699599" y="2476500"/>
                <a:ext cx="2524858" cy="400110"/>
              </a:xfrm>
              <a:prstGeom prst="rect">
                <a:avLst/>
              </a:prstGeom>
              <a:noFill/>
            </p:spPr>
            <p:txBody>
              <a:bodyPr wrap="none" rtlCol="0">
                <a:spAutoFit/>
              </a:bodyPr>
              <a:lstStyle/>
              <a:p>
                <a:pPr eaLnBrk="0" hangingPunct="0"/>
                <a:r>
                  <a:rPr lang="en-US" sz="2000" b="0" dirty="0">
                    <a:solidFill>
                      <a:srgbClr val="464646"/>
                    </a:solidFill>
                    <a:latin typeface="Calibri" panose="020F0502020204030204" pitchFamily="34" charset="0"/>
                    <a:cs typeface="Calibri" panose="020F0502020204030204" pitchFamily="34" charset="0"/>
                  </a:rPr>
                  <a:t>Capability Area</a:t>
                </a:r>
                <a:r>
                  <a:rPr lang="zh-Hans" altLang="en-US" sz="2000" b="0" dirty="0">
                    <a:solidFill>
                      <a:srgbClr val="464646"/>
                    </a:solidFill>
                    <a:latin typeface="Calibri" panose="020F0502020204030204" pitchFamily="34" charset="0"/>
                    <a:cs typeface="Calibri" panose="020F0502020204030204" pitchFamily="34" charset="0"/>
                  </a:rPr>
                  <a:t>能力域</a:t>
                </a:r>
                <a:endParaRPr lang="en-US" sz="2000" b="0" dirty="0">
                  <a:solidFill>
                    <a:srgbClr val="464646"/>
                  </a:solidFill>
                  <a:latin typeface="Calibri" panose="020F0502020204030204" pitchFamily="34" charset="0"/>
                  <a:cs typeface="Calibri" panose="020F0502020204030204" pitchFamily="34" charset="0"/>
                </a:endParaRPr>
              </a:p>
            </p:txBody>
          </p:sp>
        </p:grpSp>
        <p:grpSp>
          <p:nvGrpSpPr>
            <p:cNvPr id="28" name="Group 15">
              <a:extLst>
                <a:ext uri="{FF2B5EF4-FFF2-40B4-BE49-F238E27FC236}">
                  <a16:creationId xmlns:a16="http://schemas.microsoft.com/office/drawing/2014/main" id="{35346908-5302-ED4A-8B7A-153693726FA3}"/>
                </a:ext>
              </a:extLst>
            </p:cNvPr>
            <p:cNvGrpSpPr/>
            <p:nvPr/>
          </p:nvGrpSpPr>
          <p:grpSpPr>
            <a:xfrm>
              <a:off x="2491062" y="3190875"/>
              <a:ext cx="5274668" cy="1905000"/>
              <a:chOff x="2491062" y="3190875"/>
              <a:chExt cx="5274668" cy="1905000"/>
            </a:xfrm>
          </p:grpSpPr>
          <p:sp>
            <p:nvSpPr>
              <p:cNvPr id="43" name="Rectangle 27">
                <a:extLst>
                  <a:ext uri="{FF2B5EF4-FFF2-40B4-BE49-F238E27FC236}">
                    <a16:creationId xmlns:a16="http://schemas.microsoft.com/office/drawing/2014/main" id="{1073DC14-DF78-AB4F-BB4D-AC1A1123EF27}"/>
                  </a:ext>
                </a:extLst>
              </p:cNvPr>
              <p:cNvSpPr/>
              <p:nvPr/>
            </p:nvSpPr>
            <p:spPr>
              <a:xfrm>
                <a:off x="2491062" y="3190875"/>
                <a:ext cx="5274668" cy="1905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200" b="0">
                  <a:solidFill>
                    <a:srgbClr val="FFFFFF"/>
                  </a:solidFill>
                  <a:latin typeface="Gill Sans MT"/>
                </a:endParaRPr>
              </a:p>
            </p:txBody>
          </p:sp>
          <p:sp>
            <p:nvSpPr>
              <p:cNvPr id="44" name="TextBox 30">
                <a:extLst>
                  <a:ext uri="{FF2B5EF4-FFF2-40B4-BE49-F238E27FC236}">
                    <a16:creationId xmlns:a16="http://schemas.microsoft.com/office/drawing/2014/main" id="{F9C360CD-4D5C-5646-92DC-8B88EE5AE538}"/>
                  </a:ext>
                </a:extLst>
              </p:cNvPr>
              <p:cNvSpPr txBox="1"/>
              <p:nvPr/>
            </p:nvSpPr>
            <p:spPr>
              <a:xfrm>
                <a:off x="2520646" y="3228975"/>
                <a:ext cx="2325637" cy="400110"/>
              </a:xfrm>
              <a:prstGeom prst="rect">
                <a:avLst/>
              </a:prstGeom>
              <a:noFill/>
            </p:spPr>
            <p:txBody>
              <a:bodyPr wrap="none" rtlCol="0">
                <a:spAutoFit/>
              </a:bodyPr>
              <a:lstStyle/>
              <a:p>
                <a:pPr eaLnBrk="0" hangingPunct="0"/>
                <a:r>
                  <a:rPr lang="en-US" sz="2000" b="0" dirty="0">
                    <a:solidFill>
                      <a:srgbClr val="464646"/>
                    </a:solidFill>
                    <a:latin typeface="Calibri" panose="020F0502020204030204" pitchFamily="34" charset="0"/>
                    <a:cs typeface="Calibri" panose="020F0502020204030204" pitchFamily="34" charset="0"/>
                  </a:rPr>
                  <a:t>Practice Area</a:t>
                </a:r>
                <a:r>
                  <a:rPr lang="zh-Hans" altLang="en-US" sz="2000" b="0" dirty="0">
                    <a:solidFill>
                      <a:srgbClr val="464646"/>
                    </a:solidFill>
                    <a:latin typeface="Calibri" panose="020F0502020204030204" pitchFamily="34" charset="0"/>
                    <a:cs typeface="Calibri" panose="020F0502020204030204" pitchFamily="34" charset="0"/>
                  </a:rPr>
                  <a:t>实践域</a:t>
                </a:r>
                <a:endParaRPr lang="en-US" sz="2000" b="0" dirty="0">
                  <a:solidFill>
                    <a:srgbClr val="464646"/>
                  </a:solidFill>
                  <a:latin typeface="Calibri" panose="020F0502020204030204" pitchFamily="34" charset="0"/>
                  <a:cs typeface="Calibri" panose="020F0502020204030204" pitchFamily="34" charset="0"/>
                </a:endParaRPr>
              </a:p>
            </p:txBody>
          </p:sp>
        </p:grpSp>
        <p:grpSp>
          <p:nvGrpSpPr>
            <p:cNvPr id="29" name="Group 21">
              <a:extLst>
                <a:ext uri="{FF2B5EF4-FFF2-40B4-BE49-F238E27FC236}">
                  <a16:creationId xmlns:a16="http://schemas.microsoft.com/office/drawing/2014/main" id="{D7816E0F-B8E8-5641-A8D2-B07C37BB3EE5}"/>
                </a:ext>
              </a:extLst>
            </p:cNvPr>
            <p:cNvGrpSpPr/>
            <p:nvPr/>
          </p:nvGrpSpPr>
          <p:grpSpPr>
            <a:xfrm>
              <a:off x="3544993" y="3714750"/>
              <a:ext cx="3824218" cy="1171575"/>
              <a:chOff x="3544993" y="3714750"/>
              <a:chExt cx="3824218" cy="1171575"/>
            </a:xfrm>
          </p:grpSpPr>
          <p:sp>
            <p:nvSpPr>
              <p:cNvPr id="41" name="Rectangle 29">
                <a:extLst>
                  <a:ext uri="{FF2B5EF4-FFF2-40B4-BE49-F238E27FC236}">
                    <a16:creationId xmlns:a16="http://schemas.microsoft.com/office/drawing/2014/main" id="{DC314769-7368-EC41-9BA6-A193BAA40BCF}"/>
                  </a:ext>
                </a:extLst>
              </p:cNvPr>
              <p:cNvSpPr/>
              <p:nvPr/>
            </p:nvSpPr>
            <p:spPr>
              <a:xfrm>
                <a:off x="3559728" y="3724275"/>
                <a:ext cx="3809483" cy="116205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200" b="0">
                  <a:solidFill>
                    <a:srgbClr val="FFFFFF"/>
                  </a:solidFill>
                  <a:latin typeface="Gill Sans MT"/>
                </a:endParaRPr>
              </a:p>
            </p:txBody>
          </p:sp>
          <p:sp>
            <p:nvSpPr>
              <p:cNvPr id="42" name="TextBox 34">
                <a:extLst>
                  <a:ext uri="{FF2B5EF4-FFF2-40B4-BE49-F238E27FC236}">
                    <a16:creationId xmlns:a16="http://schemas.microsoft.com/office/drawing/2014/main" id="{C54D31AE-63DE-BB48-AE69-A03B7F4B6391}"/>
                  </a:ext>
                </a:extLst>
              </p:cNvPr>
              <p:cNvSpPr txBox="1"/>
              <p:nvPr/>
            </p:nvSpPr>
            <p:spPr>
              <a:xfrm>
                <a:off x="3544993" y="3714750"/>
                <a:ext cx="2476640" cy="707886"/>
              </a:xfrm>
              <a:prstGeom prst="rect">
                <a:avLst/>
              </a:prstGeom>
              <a:noFill/>
            </p:spPr>
            <p:txBody>
              <a:bodyPr wrap="none" rtlCol="0">
                <a:spAutoFit/>
              </a:bodyPr>
              <a:lstStyle/>
              <a:p>
                <a:pPr eaLnBrk="0" hangingPunct="0"/>
                <a:r>
                  <a:rPr lang="en-US" sz="2000" b="0" dirty="0">
                    <a:solidFill>
                      <a:srgbClr val="464646"/>
                    </a:solidFill>
                    <a:latin typeface="Calibri" panose="020F0502020204030204" pitchFamily="34" charset="0"/>
                    <a:cs typeface="Calibri" panose="020F0502020204030204" pitchFamily="34" charset="0"/>
                  </a:rPr>
                  <a:t>Practice Group (Level)</a:t>
                </a:r>
              </a:p>
              <a:p>
                <a:pPr eaLnBrk="0" hangingPunct="0"/>
                <a:r>
                  <a:rPr lang="zh-Hans" altLang="en-US" sz="2000" b="0" dirty="0">
                    <a:solidFill>
                      <a:srgbClr val="464646"/>
                    </a:solidFill>
                    <a:latin typeface="Calibri" panose="020F0502020204030204" pitchFamily="34" charset="0"/>
                    <a:cs typeface="Calibri" panose="020F0502020204030204" pitchFamily="34" charset="0"/>
                  </a:rPr>
                  <a:t>实践组</a:t>
                </a:r>
                <a:endParaRPr lang="en-US" sz="2000" b="0" dirty="0">
                  <a:solidFill>
                    <a:srgbClr val="464646"/>
                  </a:solidFill>
                  <a:latin typeface="Calibri" panose="020F0502020204030204" pitchFamily="34" charset="0"/>
                  <a:cs typeface="Calibri" panose="020F0502020204030204" pitchFamily="34" charset="0"/>
                </a:endParaRPr>
              </a:p>
            </p:txBody>
          </p:sp>
        </p:grpSp>
        <p:grpSp>
          <p:nvGrpSpPr>
            <p:cNvPr id="30" name="Group 38">
              <a:extLst>
                <a:ext uri="{FF2B5EF4-FFF2-40B4-BE49-F238E27FC236}">
                  <a16:creationId xmlns:a16="http://schemas.microsoft.com/office/drawing/2014/main" id="{59CC2CD4-53C6-3740-84F8-260D631540B6}"/>
                </a:ext>
              </a:extLst>
            </p:cNvPr>
            <p:cNvGrpSpPr/>
            <p:nvPr/>
          </p:nvGrpSpPr>
          <p:grpSpPr>
            <a:xfrm>
              <a:off x="4995330" y="4152900"/>
              <a:ext cx="2171922" cy="707886"/>
              <a:chOff x="4995330" y="4152900"/>
              <a:chExt cx="2171922" cy="707886"/>
            </a:xfrm>
          </p:grpSpPr>
          <p:sp>
            <p:nvSpPr>
              <p:cNvPr id="39" name="Rectangle 31">
                <a:extLst>
                  <a:ext uri="{FF2B5EF4-FFF2-40B4-BE49-F238E27FC236}">
                    <a16:creationId xmlns:a16="http://schemas.microsoft.com/office/drawing/2014/main" id="{5DD33C4D-D669-3343-AA57-87F4620C65D1}"/>
                  </a:ext>
                </a:extLst>
              </p:cNvPr>
              <p:cNvSpPr/>
              <p:nvPr/>
            </p:nvSpPr>
            <p:spPr>
              <a:xfrm>
                <a:off x="4995330" y="4162425"/>
                <a:ext cx="2171922" cy="59055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200" b="0">
                  <a:solidFill>
                    <a:srgbClr val="FFFFFF"/>
                  </a:solidFill>
                  <a:latin typeface="Gill Sans MT"/>
                </a:endParaRPr>
              </a:p>
            </p:txBody>
          </p:sp>
          <p:sp>
            <p:nvSpPr>
              <p:cNvPr id="40" name="TextBox 32">
                <a:extLst>
                  <a:ext uri="{FF2B5EF4-FFF2-40B4-BE49-F238E27FC236}">
                    <a16:creationId xmlns:a16="http://schemas.microsoft.com/office/drawing/2014/main" id="{FBB52FD2-3BE4-6841-A000-96D97C572016}"/>
                  </a:ext>
                </a:extLst>
              </p:cNvPr>
              <p:cNvSpPr txBox="1"/>
              <p:nvPr/>
            </p:nvSpPr>
            <p:spPr>
              <a:xfrm>
                <a:off x="5012682" y="4152900"/>
                <a:ext cx="1017779" cy="707886"/>
              </a:xfrm>
              <a:prstGeom prst="rect">
                <a:avLst/>
              </a:prstGeom>
              <a:noFill/>
            </p:spPr>
            <p:txBody>
              <a:bodyPr wrap="none" rtlCol="0">
                <a:spAutoFit/>
              </a:bodyPr>
              <a:lstStyle/>
              <a:p>
                <a:pPr eaLnBrk="0" hangingPunct="0"/>
                <a:r>
                  <a:rPr lang="en-US" sz="2000" b="0" dirty="0">
                    <a:solidFill>
                      <a:srgbClr val="464646"/>
                    </a:solidFill>
                    <a:latin typeface="Calibri" panose="020F0502020204030204" pitchFamily="34" charset="0"/>
                    <a:cs typeface="Calibri" panose="020F0502020204030204" pitchFamily="34" charset="0"/>
                  </a:rPr>
                  <a:t>Practice</a:t>
                </a:r>
              </a:p>
              <a:p>
                <a:pPr eaLnBrk="0" hangingPunct="0"/>
                <a:r>
                  <a:rPr lang="zh-Hans" altLang="en-US" sz="2000" b="0" dirty="0">
                    <a:solidFill>
                      <a:srgbClr val="464646"/>
                    </a:solidFill>
                    <a:latin typeface="Calibri" panose="020F0502020204030204" pitchFamily="34" charset="0"/>
                    <a:cs typeface="Calibri" panose="020F0502020204030204" pitchFamily="34" charset="0"/>
                  </a:rPr>
                  <a:t>实践</a:t>
                </a:r>
                <a:endParaRPr lang="en-US" sz="2000" b="0" dirty="0">
                  <a:solidFill>
                    <a:srgbClr val="464646"/>
                  </a:solidFill>
                  <a:latin typeface="Calibri" panose="020F0502020204030204" pitchFamily="34" charset="0"/>
                  <a:cs typeface="Calibri" panose="020F0502020204030204" pitchFamily="34" charset="0"/>
                </a:endParaRPr>
              </a:p>
            </p:txBody>
          </p:sp>
        </p:grpSp>
      </p:grpSp>
      <p:grpSp>
        <p:nvGrpSpPr>
          <p:cNvPr id="47" name="Group 5">
            <a:extLst>
              <a:ext uri="{FF2B5EF4-FFF2-40B4-BE49-F238E27FC236}">
                <a16:creationId xmlns:a16="http://schemas.microsoft.com/office/drawing/2014/main" id="{F81C5E08-6654-614B-9DC2-16B7C8D808C8}"/>
              </a:ext>
            </a:extLst>
          </p:cNvPr>
          <p:cNvGrpSpPr/>
          <p:nvPr/>
        </p:nvGrpSpPr>
        <p:grpSpPr>
          <a:xfrm>
            <a:off x="5446238" y="1228755"/>
            <a:ext cx="2814694" cy="3676619"/>
            <a:chOff x="2992714" y="2279972"/>
            <a:chExt cx="3371559" cy="3324922"/>
          </a:xfrm>
        </p:grpSpPr>
        <p:pic>
          <p:nvPicPr>
            <p:cNvPr id="48" name="Picture 2">
              <a:extLst>
                <a:ext uri="{FF2B5EF4-FFF2-40B4-BE49-F238E27FC236}">
                  <a16:creationId xmlns:a16="http://schemas.microsoft.com/office/drawing/2014/main" id="{F8BC9C19-66AE-0941-8977-EF3F31C272F2}"/>
                </a:ext>
              </a:extLst>
            </p:cNvPr>
            <p:cNvPicPr>
              <a:picLocks noChangeAspect="1"/>
            </p:cNvPicPr>
            <p:nvPr/>
          </p:nvPicPr>
          <p:blipFill rotWithShape="1">
            <a:blip r:embed="rId2">
              <a:alphaModFix amt="50000"/>
            </a:blip>
            <a:srcRect r="32289"/>
            <a:stretch/>
          </p:blipFill>
          <p:spPr>
            <a:xfrm>
              <a:off x="2992714" y="2279972"/>
              <a:ext cx="3371559" cy="3324922"/>
            </a:xfrm>
            <a:prstGeom prst="rect">
              <a:avLst/>
            </a:prstGeom>
          </p:spPr>
        </p:pic>
        <p:sp>
          <p:nvSpPr>
            <p:cNvPr id="49" name="TextBox 4">
              <a:extLst>
                <a:ext uri="{FF2B5EF4-FFF2-40B4-BE49-F238E27FC236}">
                  <a16:creationId xmlns:a16="http://schemas.microsoft.com/office/drawing/2014/main" id="{1446FABB-65F2-C744-86FE-1A00123AF034}"/>
                </a:ext>
              </a:extLst>
            </p:cNvPr>
            <p:cNvSpPr txBox="1"/>
            <p:nvPr/>
          </p:nvSpPr>
          <p:spPr>
            <a:xfrm>
              <a:off x="4614026" y="5222664"/>
              <a:ext cx="1723477" cy="245327"/>
            </a:xfrm>
            <a:prstGeom prst="rect">
              <a:avLst/>
            </a:prstGeom>
          </p:spPr>
          <p:txBody>
            <a:bodyPr vert="horz" wrap="square" lIns="91440" tIns="45720" rIns="91440" bIns="45720" rtlCol="0">
              <a:noAutofit/>
            </a:bodyPr>
            <a:lstStyle/>
            <a:p>
              <a:pPr algn="ctr" fontAlgn="auto">
                <a:spcBef>
                  <a:spcPts val="1000"/>
                </a:spcBef>
                <a:spcAft>
                  <a:spcPts val="0"/>
                </a:spcAft>
                <a:buClr>
                  <a:srgbClr val="FF0000"/>
                </a:buClr>
                <a:buFont typeface="Arial" panose="020B0604020202020204" pitchFamily="34" charset="0"/>
                <a:buNone/>
              </a:pPr>
              <a:r>
                <a:rPr lang="en-US" sz="1600" dirty="0">
                  <a:solidFill>
                    <a:srgbClr val="FFFFFF"/>
                  </a:solidFill>
                  <a:latin typeface="Verdana"/>
                  <a:ea typeface="宋体"/>
                </a:rPr>
                <a:t>VIEW</a:t>
              </a:r>
              <a:r>
                <a:rPr lang="zh-Hans" altLang="en-US" sz="1600" dirty="0">
                  <a:solidFill>
                    <a:srgbClr val="FFFFFF"/>
                  </a:solidFill>
                  <a:latin typeface="Verdana"/>
                  <a:ea typeface="+mn-ea"/>
                </a:rPr>
                <a:t>视角</a:t>
              </a:r>
              <a:endParaRPr lang="en-US" sz="1600" dirty="0">
                <a:solidFill>
                  <a:srgbClr val="FFFFFF"/>
                </a:solidFill>
                <a:latin typeface="Verdana"/>
                <a:ea typeface="宋体"/>
              </a:endParaRPr>
            </a:p>
          </p:txBody>
        </p:sp>
      </p:grpSp>
      <p:sp>
        <p:nvSpPr>
          <p:cNvPr id="50" name="Rectangle 17">
            <a:extLst>
              <a:ext uri="{FF2B5EF4-FFF2-40B4-BE49-F238E27FC236}">
                <a16:creationId xmlns:a16="http://schemas.microsoft.com/office/drawing/2014/main" id="{0A3147A2-A0C6-8C48-895C-B99E98D88F19}"/>
              </a:ext>
            </a:extLst>
          </p:cNvPr>
          <p:cNvSpPr/>
          <p:nvPr/>
        </p:nvSpPr>
        <p:spPr>
          <a:xfrm>
            <a:off x="5776135" y="5219639"/>
            <a:ext cx="2168435" cy="115410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r>
              <a:rPr lang="zh-Hans" altLang="en-US" sz="1200" b="0" dirty="0">
                <a:solidFill>
                  <a:srgbClr val="000000"/>
                </a:solidFill>
                <a:latin typeface="Gill Sans MT"/>
              </a:rPr>
              <a:t>不同的视角：</a:t>
            </a:r>
            <a:endParaRPr lang="en-US" altLang="zh-Hans" sz="1200" b="0" dirty="0">
              <a:solidFill>
                <a:srgbClr val="000000"/>
              </a:solidFill>
              <a:latin typeface="Gill Sans MT"/>
            </a:endParaRPr>
          </a:p>
          <a:p>
            <a:pPr marL="171450" indent="-171450" eaLnBrk="0" hangingPunct="0">
              <a:buFont typeface="Arial" panose="020B0604020202020204" pitchFamily="34" charset="0"/>
              <a:buChar char="•"/>
            </a:pPr>
            <a:r>
              <a:rPr lang="en-US" altLang="zh-Hans" sz="1200" b="0" dirty="0">
                <a:solidFill>
                  <a:srgbClr val="000000"/>
                </a:solidFill>
                <a:latin typeface="Gill Sans MT"/>
              </a:rPr>
              <a:t>CMMI</a:t>
            </a:r>
            <a:r>
              <a:rPr lang="zh-Hans" altLang="en-US" sz="1200" b="0" dirty="0">
                <a:solidFill>
                  <a:srgbClr val="000000"/>
                </a:solidFill>
                <a:latin typeface="Gill Sans MT"/>
              </a:rPr>
              <a:t> </a:t>
            </a:r>
            <a:r>
              <a:rPr lang="en-US" altLang="zh-Hans" sz="1200" b="0" dirty="0">
                <a:solidFill>
                  <a:srgbClr val="000000"/>
                </a:solidFill>
                <a:latin typeface="Gill Sans MT"/>
              </a:rPr>
              <a:t>V2.0</a:t>
            </a:r>
            <a:r>
              <a:rPr lang="zh-Hans" altLang="en-US" sz="1200" b="0" dirty="0">
                <a:solidFill>
                  <a:srgbClr val="000000"/>
                </a:solidFill>
                <a:latin typeface="Gill Sans MT"/>
              </a:rPr>
              <a:t> 开发</a:t>
            </a:r>
            <a:endParaRPr lang="en-US" altLang="zh-Hans" sz="1200" b="0" dirty="0">
              <a:solidFill>
                <a:srgbClr val="000000"/>
              </a:solidFill>
              <a:latin typeface="Gill Sans MT"/>
            </a:endParaRPr>
          </a:p>
          <a:p>
            <a:pPr marL="171450" indent="-171450" eaLnBrk="0" hangingPunct="0">
              <a:buFont typeface="Arial" panose="020B0604020202020204" pitchFamily="34" charset="0"/>
              <a:buChar char="•"/>
            </a:pPr>
            <a:r>
              <a:rPr lang="en-US" altLang="zh-Hans" sz="1200" b="0" dirty="0">
                <a:solidFill>
                  <a:srgbClr val="000000"/>
                </a:solidFill>
                <a:latin typeface="Gill Sans MT"/>
              </a:rPr>
              <a:t>CMMI</a:t>
            </a:r>
            <a:r>
              <a:rPr lang="zh-Hans" altLang="en-US" sz="1200" b="0" dirty="0">
                <a:solidFill>
                  <a:srgbClr val="000000"/>
                </a:solidFill>
                <a:latin typeface="Gill Sans MT"/>
              </a:rPr>
              <a:t> </a:t>
            </a:r>
            <a:r>
              <a:rPr lang="en-US" altLang="zh-Hans" sz="1200" b="0" dirty="0">
                <a:solidFill>
                  <a:srgbClr val="000000"/>
                </a:solidFill>
                <a:latin typeface="Gill Sans MT"/>
              </a:rPr>
              <a:t>V2.0</a:t>
            </a:r>
            <a:r>
              <a:rPr lang="zh-Hans" altLang="en-US" sz="1200" b="0" dirty="0">
                <a:solidFill>
                  <a:srgbClr val="000000"/>
                </a:solidFill>
                <a:latin typeface="Gill Sans MT"/>
              </a:rPr>
              <a:t> 服务</a:t>
            </a:r>
            <a:endParaRPr lang="en-US" altLang="zh-Hans" sz="1200" b="0" dirty="0">
              <a:solidFill>
                <a:srgbClr val="000000"/>
              </a:solidFill>
              <a:latin typeface="Gill Sans MT"/>
            </a:endParaRPr>
          </a:p>
          <a:p>
            <a:pPr marL="171450" indent="-171450" eaLnBrk="0" hangingPunct="0">
              <a:buFont typeface="Arial" panose="020B0604020202020204" pitchFamily="34" charset="0"/>
              <a:buChar char="•"/>
            </a:pPr>
            <a:r>
              <a:rPr lang="en-US" altLang="zh-Hans" sz="1200" b="0" dirty="0">
                <a:solidFill>
                  <a:srgbClr val="000000"/>
                </a:solidFill>
                <a:latin typeface="Gill Sans MT"/>
              </a:rPr>
              <a:t>CMMI</a:t>
            </a:r>
            <a:r>
              <a:rPr lang="zh-Hans" altLang="en-US" sz="1200" b="0" dirty="0">
                <a:solidFill>
                  <a:srgbClr val="000000"/>
                </a:solidFill>
                <a:latin typeface="Gill Sans MT"/>
              </a:rPr>
              <a:t> </a:t>
            </a:r>
            <a:r>
              <a:rPr lang="en-US" altLang="zh-Hans" sz="1200" b="0" dirty="0">
                <a:solidFill>
                  <a:srgbClr val="000000"/>
                </a:solidFill>
                <a:latin typeface="Gill Sans MT"/>
              </a:rPr>
              <a:t>V2.0</a:t>
            </a:r>
            <a:r>
              <a:rPr lang="zh-Hans" altLang="en-US" sz="1200" b="0" dirty="0">
                <a:solidFill>
                  <a:srgbClr val="000000"/>
                </a:solidFill>
                <a:latin typeface="Gill Sans MT"/>
              </a:rPr>
              <a:t> 采购</a:t>
            </a:r>
            <a:endParaRPr lang="en-US" altLang="zh-Hans" sz="1200" b="0" dirty="0">
              <a:solidFill>
                <a:srgbClr val="000000"/>
              </a:solidFill>
              <a:latin typeface="Gill Sans MT"/>
            </a:endParaRPr>
          </a:p>
          <a:p>
            <a:pPr marL="171450" indent="-171450" eaLnBrk="0" hangingPunct="0">
              <a:buFont typeface="Arial" panose="020B0604020202020204" pitchFamily="34" charset="0"/>
              <a:buChar char="•"/>
            </a:pPr>
            <a:r>
              <a:rPr lang="en-US" altLang="zh-Hans" sz="1200" b="0" dirty="0">
                <a:solidFill>
                  <a:srgbClr val="000000"/>
                </a:solidFill>
                <a:latin typeface="Gill Sans MT"/>
              </a:rPr>
              <a:t>CMMI</a:t>
            </a:r>
            <a:r>
              <a:rPr lang="zh-Hans" altLang="en-US" sz="1200" b="0" dirty="0">
                <a:solidFill>
                  <a:srgbClr val="000000"/>
                </a:solidFill>
                <a:latin typeface="Gill Sans MT"/>
              </a:rPr>
              <a:t> </a:t>
            </a:r>
            <a:r>
              <a:rPr lang="en-US" altLang="zh-Hans" sz="1200" b="0" dirty="0">
                <a:solidFill>
                  <a:srgbClr val="000000"/>
                </a:solidFill>
                <a:latin typeface="Gill Sans MT"/>
              </a:rPr>
              <a:t>V2.0</a:t>
            </a:r>
            <a:r>
              <a:rPr lang="zh-Hans" altLang="en-US" sz="1200" b="0" dirty="0">
                <a:solidFill>
                  <a:srgbClr val="000000"/>
                </a:solidFill>
                <a:latin typeface="Gill Sans MT"/>
              </a:rPr>
              <a:t> 人力资源管理</a:t>
            </a:r>
            <a:endParaRPr lang="en-US" altLang="zh-Hans" sz="1200" b="0" dirty="0">
              <a:solidFill>
                <a:srgbClr val="000000"/>
              </a:solidFill>
              <a:latin typeface="Gill Sans MT"/>
            </a:endParaRPr>
          </a:p>
          <a:p>
            <a:pPr marL="171450" indent="-171450" eaLnBrk="0" hangingPunct="0">
              <a:buFont typeface="Arial" panose="020B0604020202020204" pitchFamily="34" charset="0"/>
              <a:buChar char="•"/>
            </a:pPr>
            <a:r>
              <a:rPr lang="zh-Hans" altLang="en-US" sz="1200" b="0" dirty="0">
                <a:solidFill>
                  <a:srgbClr val="000000"/>
                </a:solidFill>
                <a:latin typeface="Gill Sans MT"/>
              </a:rPr>
              <a:t>任何其他的自定义的视角</a:t>
            </a:r>
            <a:endParaRPr lang="en-US" sz="1200" b="0" dirty="0">
              <a:solidFill>
                <a:srgbClr val="000000"/>
              </a:solidFill>
              <a:latin typeface="Gill Sans MT"/>
            </a:endParaRPr>
          </a:p>
        </p:txBody>
      </p:sp>
      <p:cxnSp>
        <p:nvCxnSpPr>
          <p:cNvPr id="51" name="Straight Arrow Connector 4">
            <a:extLst>
              <a:ext uri="{FF2B5EF4-FFF2-40B4-BE49-F238E27FC236}">
                <a16:creationId xmlns:a16="http://schemas.microsoft.com/office/drawing/2014/main" id="{3366CD57-6ECC-0F4C-B93D-E565E1D69851}"/>
              </a:ext>
            </a:extLst>
          </p:cNvPr>
          <p:cNvCxnSpPr>
            <a:cxnSpLocks/>
            <a:endCxn id="50" idx="0"/>
          </p:cNvCxnSpPr>
          <p:nvPr/>
        </p:nvCxnSpPr>
        <p:spPr>
          <a:xfrm flipH="1">
            <a:off x="6860353" y="4699201"/>
            <a:ext cx="435386" cy="520438"/>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629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F7D33790-FE6C-CC41-BC49-8BCC4316C683}"/>
              </a:ext>
            </a:extLst>
          </p:cNvPr>
          <p:cNvSpPr>
            <a:spLocks noGrp="1" noChangeArrowheads="1"/>
          </p:cNvSpPr>
          <p:nvPr>
            <p:ph type="ctrTitle" idx="4294967295"/>
          </p:nvPr>
        </p:nvSpPr>
        <p:spPr>
          <a:xfrm>
            <a:off x="685800" y="2130425"/>
            <a:ext cx="7772400" cy="1470025"/>
          </a:xfrm>
          <a:noFill/>
        </p:spPr>
        <p:txBody>
          <a:bodyPr/>
          <a:lstStyle/>
          <a:p>
            <a:pPr algn="ctr" eaLnBrk="1" hangingPunct="1"/>
            <a:r>
              <a:rPr lang="zh-CN" altLang="en-US" dirty="0"/>
              <a:t>同行评审 </a:t>
            </a:r>
            <a:br>
              <a:rPr lang="en-US" altLang="zh-CN" dirty="0"/>
            </a:br>
            <a:r>
              <a:rPr lang="en" altLang="zh-CN" dirty="0"/>
              <a:t>Peer Reviews (PR)</a:t>
            </a:r>
            <a:endParaRPr lang="en-US" altLang="zh-CN" dirty="0"/>
          </a:p>
        </p:txBody>
      </p:sp>
    </p:spTree>
    <p:extLst>
      <p:ext uri="{BB962C8B-B14F-4D97-AF65-F5344CB8AC3E}">
        <p14:creationId xmlns:p14="http://schemas.microsoft.com/office/powerpoint/2010/main" val="693345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50C8144D-33E1-284D-ABB4-532B3C6693DF}"/>
              </a:ext>
            </a:extLst>
          </p:cNvPr>
          <p:cNvSpPr>
            <a:spLocks noGrp="1" noChangeArrowheads="1"/>
          </p:cNvSpPr>
          <p:nvPr>
            <p:ph type="title"/>
          </p:nvPr>
        </p:nvSpPr>
        <p:spPr/>
        <p:txBody>
          <a:bodyPr/>
          <a:lstStyle/>
          <a:p>
            <a:pPr eaLnBrk="1" hangingPunct="1"/>
            <a:r>
              <a:rPr lang="zh-CN" altLang="en-US"/>
              <a:t>同行评审概念</a:t>
            </a:r>
          </a:p>
        </p:txBody>
      </p:sp>
      <p:sp>
        <p:nvSpPr>
          <p:cNvPr id="17410" name="Rectangle 3">
            <a:extLst>
              <a:ext uri="{FF2B5EF4-FFF2-40B4-BE49-F238E27FC236}">
                <a16:creationId xmlns:a16="http://schemas.microsoft.com/office/drawing/2014/main" id="{0957A3CC-D44D-4F43-B0FA-7CE5E6DBE2AE}"/>
              </a:ext>
            </a:extLst>
          </p:cNvPr>
          <p:cNvSpPr>
            <a:spLocks noGrp="1" noChangeArrowheads="1"/>
          </p:cNvSpPr>
          <p:nvPr>
            <p:ph type="body" idx="1"/>
          </p:nvPr>
        </p:nvSpPr>
        <p:spPr/>
        <p:txBody>
          <a:bodyPr/>
          <a:lstStyle/>
          <a:p>
            <a:pPr marL="0" indent="0" eaLnBrk="1" hangingPunct="1">
              <a:buFontTx/>
              <a:buNone/>
            </a:pPr>
            <a:r>
              <a:rPr lang="zh-CN" altLang="en-US" dirty="0"/>
              <a:t>有</a:t>
            </a:r>
            <a:r>
              <a:rPr lang="zh-CN" altLang="en-US" dirty="0">
                <a:solidFill>
                  <a:srgbClr val="FF3300"/>
                </a:solidFill>
              </a:rPr>
              <a:t>同行</a:t>
            </a:r>
            <a:r>
              <a:rPr lang="zh-CN" altLang="en-US" dirty="0"/>
              <a:t>参加的</a:t>
            </a:r>
            <a:r>
              <a:rPr lang="zh-CN" altLang="en-US" dirty="0">
                <a:solidFill>
                  <a:srgbClr val="FF3300"/>
                </a:solidFill>
              </a:rPr>
              <a:t>技术类评审</a:t>
            </a:r>
            <a:r>
              <a:rPr lang="zh-CN" altLang="en-US" dirty="0"/>
              <a:t>称为同行评审。</a:t>
            </a:r>
          </a:p>
          <a:p>
            <a:pPr marL="0" indent="0" eaLnBrk="1" hangingPunct="1">
              <a:buFontTx/>
              <a:buNone/>
            </a:pPr>
            <a:endParaRPr lang="zh-CN" altLang="en-US" dirty="0"/>
          </a:p>
          <a:p>
            <a:pPr marL="0" indent="0" eaLnBrk="1" hangingPunct="1">
              <a:buFontTx/>
              <a:buNone/>
            </a:pPr>
            <a:r>
              <a:rPr lang="zh-CN" altLang="en-US" dirty="0"/>
              <a:t>目的：</a:t>
            </a:r>
          </a:p>
          <a:p>
            <a:pPr marL="0" indent="0" eaLnBrk="1" hangingPunct="1">
              <a:buFontTx/>
              <a:buNone/>
            </a:pPr>
            <a:r>
              <a:rPr lang="zh-CN" altLang="en-US" dirty="0"/>
              <a:t>    </a:t>
            </a:r>
            <a:r>
              <a:rPr lang="en-US" altLang="zh-CN" dirty="0"/>
              <a:t>-  </a:t>
            </a:r>
            <a:r>
              <a:rPr lang="zh-CN" altLang="en-US" dirty="0">
                <a:solidFill>
                  <a:srgbClr val="FF3300"/>
                </a:solidFill>
              </a:rPr>
              <a:t>尽早</a:t>
            </a:r>
            <a:r>
              <a:rPr lang="zh-CN" altLang="en-US" dirty="0"/>
              <a:t>地发现工作成果中的缺陷</a:t>
            </a:r>
          </a:p>
          <a:p>
            <a:pPr marL="0" indent="0" eaLnBrk="1" hangingPunct="1">
              <a:buFontTx/>
              <a:buNone/>
            </a:pPr>
            <a:r>
              <a:rPr lang="zh-CN" altLang="en-US" dirty="0"/>
              <a:t>    </a:t>
            </a:r>
            <a:r>
              <a:rPr lang="en-US" altLang="zh-CN" dirty="0"/>
              <a:t>-  </a:t>
            </a:r>
            <a:r>
              <a:rPr lang="zh-CN" altLang="en-US" dirty="0"/>
              <a:t>交流学习的过程</a:t>
            </a:r>
            <a:endParaRPr lang="zh-CN" altLang="en-US" dirty="0">
              <a:solidFill>
                <a:srgbClr val="051AB3"/>
              </a:solidFill>
            </a:endParaRPr>
          </a:p>
        </p:txBody>
      </p:sp>
      <p:sp>
        <p:nvSpPr>
          <p:cNvPr id="4" name="Rectangle 3" descr="单个小人70">
            <a:extLst>
              <a:ext uri="{FF2B5EF4-FFF2-40B4-BE49-F238E27FC236}">
                <a16:creationId xmlns:a16="http://schemas.microsoft.com/office/drawing/2014/main" id="{17EF7A2C-91E8-2B45-A916-39E0670026A3}"/>
              </a:ext>
            </a:extLst>
          </p:cNvPr>
          <p:cNvSpPr>
            <a:spLocks noGrp="1" noChangeAspect="1" noChangeArrowheads="1"/>
          </p:cNvSpPr>
          <p:nvPr isPhoto="1"/>
        </p:nvSpPr>
        <p:spPr bwMode="auto">
          <a:xfrm>
            <a:off x="4876800" y="3124200"/>
            <a:ext cx="2202960" cy="2754497"/>
          </a:xfrm>
          <a:prstGeom prst="rect">
            <a:avLst/>
          </a:prstGeom>
          <a:blipFill dpi="0" rotWithShape="1">
            <a:blip r:embed="rId3"/>
            <a:srcRect/>
            <a:stretch>
              <a:fillRect/>
            </a:stretch>
          </a:blip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39536B"/>
              </a:solidFill>
              <a:latin typeface="Calibri" panose="020F0502020204030204" pitchFamily="34" charset="0"/>
            </a:endParaRPr>
          </a:p>
        </p:txBody>
      </p:sp>
    </p:spTree>
    <p:extLst>
      <p:ext uri="{BB962C8B-B14F-4D97-AF65-F5344CB8AC3E}">
        <p14:creationId xmlns:p14="http://schemas.microsoft.com/office/powerpoint/2010/main" val="27992510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3B4F2B11-8BD9-E74C-9F46-A08067E001BF}"/>
              </a:ext>
            </a:extLst>
          </p:cNvPr>
          <p:cNvSpPr>
            <a:spLocks noGrp="1" noChangeArrowheads="1"/>
          </p:cNvSpPr>
          <p:nvPr>
            <p:ph type="title"/>
          </p:nvPr>
        </p:nvSpPr>
        <p:spPr/>
        <p:txBody>
          <a:bodyPr/>
          <a:lstStyle/>
          <a:p>
            <a:pPr eaLnBrk="1" hangingPunct="1"/>
            <a:r>
              <a:rPr lang="zh-CN" altLang="en-US"/>
              <a:t>同行评审与测试比较</a:t>
            </a:r>
          </a:p>
        </p:txBody>
      </p:sp>
      <p:graphicFrame>
        <p:nvGraphicFramePr>
          <p:cNvPr id="19458" name="Object 4">
            <a:extLst>
              <a:ext uri="{FF2B5EF4-FFF2-40B4-BE49-F238E27FC236}">
                <a16:creationId xmlns:a16="http://schemas.microsoft.com/office/drawing/2014/main" id="{7706665E-AF76-DD4E-A73D-13ABDE94FF05}"/>
              </a:ext>
            </a:extLst>
          </p:cNvPr>
          <p:cNvGraphicFramePr>
            <a:graphicFrameLocks noGrp="1" noChangeAspect="1"/>
          </p:cNvGraphicFramePr>
          <p:nvPr>
            <p:ph idx="1"/>
          </p:nvPr>
        </p:nvGraphicFramePr>
        <p:xfrm>
          <a:off x="990600" y="1371600"/>
          <a:ext cx="6993107" cy="4690921"/>
        </p:xfrm>
        <a:graphic>
          <a:graphicData uri="http://schemas.openxmlformats.org/presentationml/2006/ole">
            <mc:AlternateContent xmlns:mc="http://schemas.openxmlformats.org/markup-compatibility/2006">
              <mc:Choice xmlns:v="urn:schemas-microsoft-com:vml" Requires="v">
                <p:oleObj spid="_x0000_s20495" name="工作表" r:id="rId4" imgW="5130800" imgH="3441700" progId="Excel.Sheet.8">
                  <p:embed/>
                </p:oleObj>
              </mc:Choice>
              <mc:Fallback>
                <p:oleObj name="工作表" r:id="rId4" imgW="5130800" imgH="3441700" progId="Excel.Sheet.8">
                  <p:embed/>
                  <p:pic>
                    <p:nvPicPr>
                      <p:cNvPr id="0" name=""/>
                      <p:cNvPicPr>
                        <a:picLocks noChangeAspect="1" noChangeArrowheads="1"/>
                      </p:cNvPicPr>
                      <p:nvPr/>
                    </p:nvPicPr>
                    <p:blipFill>
                      <a:blip r:embed="rId5"/>
                      <a:srcRect/>
                      <a:stretch>
                        <a:fillRect/>
                      </a:stretch>
                    </p:blipFill>
                    <p:spPr bwMode="auto">
                      <a:xfrm>
                        <a:off x="990600" y="1371600"/>
                        <a:ext cx="6993107" cy="469092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817430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5">
            <a:extLst>
              <a:ext uri="{FF2B5EF4-FFF2-40B4-BE49-F238E27FC236}">
                <a16:creationId xmlns:a16="http://schemas.microsoft.com/office/drawing/2014/main" id="{918F5C02-E1AC-2945-93BD-DEFA07C18C78}"/>
              </a:ext>
            </a:extLst>
          </p:cNvPr>
          <p:cNvSpPr>
            <a:spLocks noGrp="1" noChangeArrowheads="1"/>
          </p:cNvSpPr>
          <p:nvPr>
            <p:ph type="title"/>
          </p:nvPr>
        </p:nvSpPr>
        <p:spPr/>
        <p:txBody>
          <a:bodyPr/>
          <a:lstStyle/>
          <a:p>
            <a:pPr eaLnBrk="1" hangingPunct="1"/>
            <a:r>
              <a:rPr lang="zh-CN" altLang="en-US"/>
              <a:t>同行评审方式举例</a:t>
            </a:r>
          </a:p>
        </p:txBody>
      </p:sp>
      <p:graphicFrame>
        <p:nvGraphicFramePr>
          <p:cNvPr id="21506" name="Object 4">
            <a:extLst>
              <a:ext uri="{FF2B5EF4-FFF2-40B4-BE49-F238E27FC236}">
                <a16:creationId xmlns:a16="http://schemas.microsoft.com/office/drawing/2014/main" id="{CE748B6C-2DAD-DA42-869C-E48B6843B2D4}"/>
              </a:ext>
            </a:extLst>
          </p:cNvPr>
          <p:cNvGraphicFramePr>
            <a:graphicFrameLocks noGrp="1" noChangeAspect="1"/>
          </p:cNvGraphicFramePr>
          <p:nvPr>
            <p:ph idx="1"/>
          </p:nvPr>
        </p:nvGraphicFramePr>
        <p:xfrm>
          <a:off x="346309" y="1524000"/>
          <a:ext cx="8254790" cy="2209800"/>
        </p:xfrm>
        <a:graphic>
          <a:graphicData uri="http://schemas.openxmlformats.org/presentationml/2006/ole">
            <mc:AlternateContent xmlns:mc="http://schemas.openxmlformats.org/markup-compatibility/2006">
              <mc:Choice xmlns:v="urn:schemas-microsoft-com:vml" Requires="v">
                <p:oleObj spid="_x0000_s21519" name="工作表" r:id="rId4" imgW="5740400" imgH="1536700" progId="Excel.Sheet.8">
                  <p:embed/>
                </p:oleObj>
              </mc:Choice>
              <mc:Fallback>
                <p:oleObj name="工作表" r:id="rId4" imgW="5740400" imgH="1536700" progId="Excel.Sheet.8">
                  <p:embed/>
                  <p:pic>
                    <p:nvPicPr>
                      <p:cNvPr id="0" name=""/>
                      <p:cNvPicPr>
                        <a:picLocks noChangeAspect="1" noChangeArrowheads="1"/>
                      </p:cNvPicPr>
                      <p:nvPr/>
                    </p:nvPicPr>
                    <p:blipFill>
                      <a:blip r:embed="rId5"/>
                      <a:srcRect/>
                      <a:stretch>
                        <a:fillRect/>
                      </a:stretch>
                    </p:blipFill>
                    <p:spPr bwMode="auto">
                      <a:xfrm>
                        <a:off x="346309" y="1524000"/>
                        <a:ext cx="8254790" cy="22098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84496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a:extLst>
              <a:ext uri="{FF2B5EF4-FFF2-40B4-BE49-F238E27FC236}">
                <a16:creationId xmlns:a16="http://schemas.microsoft.com/office/drawing/2014/main" id="{42A7A677-7CD2-DD4D-8B73-F90E1856DDED}"/>
              </a:ext>
            </a:extLst>
          </p:cNvPr>
          <p:cNvSpPr>
            <a:spLocks noGrp="1"/>
          </p:cNvSpPr>
          <p:nvPr>
            <p:ph type="title"/>
          </p:nvPr>
        </p:nvSpPr>
        <p:spPr>
          <a:xfrm>
            <a:off x="685800" y="3352800"/>
            <a:ext cx="7772400" cy="1362075"/>
          </a:xfrm>
        </p:spPr>
        <p:txBody>
          <a:bodyPr/>
          <a:lstStyle/>
          <a:p>
            <a:pPr eaLnBrk="1" hangingPunct="1"/>
            <a:r>
              <a:rPr lang="en-US" altLang="zh-CN" cap="none" dirty="0"/>
              <a:t>CMMI</a:t>
            </a:r>
            <a:r>
              <a:rPr lang="zh-CN" altLang="en-US" cap="none" dirty="0"/>
              <a:t>中的</a:t>
            </a:r>
            <a:r>
              <a:rPr lang="en-US" altLang="zh-CN" cap="none" dirty="0"/>
              <a:t>PR</a:t>
            </a:r>
            <a:br>
              <a:rPr lang="zh-CN" altLang="en-US" cap="none" dirty="0"/>
            </a:br>
            <a:endParaRPr lang="zh-CN" altLang="en-US" cap="none" dirty="0"/>
          </a:p>
        </p:txBody>
      </p:sp>
    </p:spTree>
    <p:extLst>
      <p:ext uri="{BB962C8B-B14F-4D97-AF65-F5344CB8AC3E}">
        <p14:creationId xmlns:p14="http://schemas.microsoft.com/office/powerpoint/2010/main" val="1237941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FA516-9429-6A4E-8B90-5CAE8F4E2064}"/>
              </a:ext>
            </a:extLst>
          </p:cNvPr>
          <p:cNvSpPr>
            <a:spLocks noGrp="1"/>
          </p:cNvSpPr>
          <p:nvPr>
            <p:ph type="title"/>
          </p:nvPr>
        </p:nvSpPr>
        <p:spPr/>
        <p:txBody>
          <a:bodyPr/>
          <a:lstStyle/>
          <a:p>
            <a:r>
              <a:rPr kumimoji="1" lang="en-US" altLang="zh-CN" dirty="0"/>
              <a:t>PR</a:t>
            </a:r>
            <a:r>
              <a:rPr kumimoji="1" lang="zh-CN" altLang="en-US" dirty="0"/>
              <a:t> 目的</a:t>
            </a:r>
          </a:p>
        </p:txBody>
      </p:sp>
      <p:sp>
        <p:nvSpPr>
          <p:cNvPr id="3" name="内容占位符 2">
            <a:extLst>
              <a:ext uri="{FF2B5EF4-FFF2-40B4-BE49-F238E27FC236}">
                <a16:creationId xmlns:a16="http://schemas.microsoft.com/office/drawing/2014/main" id="{C21A316B-7B32-0B49-8E71-72E1B4F29685}"/>
              </a:ext>
            </a:extLst>
          </p:cNvPr>
          <p:cNvSpPr>
            <a:spLocks noGrp="1"/>
          </p:cNvSpPr>
          <p:nvPr>
            <p:ph idx="1"/>
          </p:nvPr>
        </p:nvSpPr>
        <p:spPr>
          <a:xfrm>
            <a:off x="685800" y="1219200"/>
            <a:ext cx="8001000" cy="1219200"/>
          </a:xfrm>
        </p:spPr>
        <p:txBody>
          <a:bodyPr/>
          <a:lstStyle/>
          <a:p>
            <a:pPr marL="0" indent="0">
              <a:buNone/>
            </a:pPr>
            <a:r>
              <a:rPr lang="zh-CN" altLang="en-US" dirty="0"/>
              <a:t>目的：通过生产者的同行或主题专家 </a:t>
            </a:r>
            <a:r>
              <a:rPr lang="en-US" altLang="zh-CN" dirty="0"/>
              <a:t>(</a:t>
            </a:r>
            <a:r>
              <a:rPr lang="en" altLang="zh-CN" dirty="0"/>
              <a:t>SME) </a:t>
            </a:r>
            <a:r>
              <a:rPr lang="zh-CN" altLang="en-US" dirty="0"/>
              <a:t>的评审来识别并解决工作产品的问题。</a:t>
            </a:r>
            <a:endParaRPr lang="en-US" altLang="zh-CN" dirty="0"/>
          </a:p>
          <a:p>
            <a:pPr marL="0" indent="0">
              <a:buNone/>
            </a:pPr>
            <a:r>
              <a:rPr kumimoji="1" lang="zh-CN" altLang="en-US" dirty="0"/>
              <a:t>价值：通过及早发现问题或缺陷来降低成本和返工。</a:t>
            </a:r>
          </a:p>
        </p:txBody>
      </p:sp>
      <p:pic>
        <p:nvPicPr>
          <p:cNvPr id="4" name="Picture 2">
            <a:extLst>
              <a:ext uri="{FF2B5EF4-FFF2-40B4-BE49-F238E27FC236}">
                <a16:creationId xmlns:a16="http://schemas.microsoft.com/office/drawing/2014/main" id="{CB4E9FB4-C557-3641-A393-5CB7DFCFF16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277" t="11903" r="14540" b="27413"/>
          <a:stretch/>
        </p:blipFill>
        <p:spPr bwMode="auto">
          <a:xfrm>
            <a:off x="2359564" y="2971800"/>
            <a:ext cx="4653471"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84449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B5C92-28EB-7849-9DCD-889F7F732CD2}"/>
              </a:ext>
            </a:extLst>
          </p:cNvPr>
          <p:cNvSpPr>
            <a:spLocks noGrp="1"/>
          </p:cNvSpPr>
          <p:nvPr>
            <p:ph type="title"/>
          </p:nvPr>
        </p:nvSpPr>
        <p:spPr/>
        <p:txBody>
          <a:bodyPr/>
          <a:lstStyle/>
          <a:p>
            <a:r>
              <a:rPr kumimoji="1" lang="en-US" altLang="zh-CN" dirty="0"/>
              <a:t>PR</a:t>
            </a:r>
            <a:r>
              <a:rPr kumimoji="1" lang="zh-CN" altLang="en-US" dirty="0"/>
              <a:t> 的等级及实践概述</a:t>
            </a:r>
          </a:p>
        </p:txBody>
      </p:sp>
      <p:pic>
        <p:nvPicPr>
          <p:cNvPr id="28" name="图片 27">
            <a:extLst>
              <a:ext uri="{FF2B5EF4-FFF2-40B4-BE49-F238E27FC236}">
                <a16:creationId xmlns:a16="http://schemas.microsoft.com/office/drawing/2014/main" id="{002D1F3D-D676-B44D-86FE-261A6B961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04950"/>
            <a:ext cx="8001000" cy="3848100"/>
          </a:xfrm>
          <a:prstGeom prst="rect">
            <a:avLst/>
          </a:prstGeom>
        </p:spPr>
      </p:pic>
    </p:spTree>
    <p:extLst>
      <p:ext uri="{BB962C8B-B14F-4D97-AF65-F5344CB8AC3E}">
        <p14:creationId xmlns:p14="http://schemas.microsoft.com/office/powerpoint/2010/main" val="1226244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4"/>
          <p:cNvSpPr>
            <a:spLocks noGrp="1" noChangeArrowheads="1"/>
          </p:cNvSpPr>
          <p:nvPr>
            <p:ph type="ctrTitle" idx="4294967295"/>
          </p:nvPr>
        </p:nvSpPr>
        <p:spPr>
          <a:xfrm>
            <a:off x="762000" y="1905000"/>
            <a:ext cx="7772400" cy="1470025"/>
          </a:xfrm>
          <a:noFill/>
        </p:spPr>
        <p:txBody>
          <a:bodyPr/>
          <a:lstStyle/>
          <a:p>
            <a:pPr algn="ctr" eaLnBrk="1" hangingPunct="1"/>
            <a:r>
              <a:rPr lang="zh-CN" altLang="en-US"/>
              <a:t>原因分析和解决</a:t>
            </a:r>
            <a:br>
              <a:rPr lang="en-US" altLang="zh-CN"/>
            </a:br>
            <a:r>
              <a:rPr lang="zh-CN" altLang="en-US"/>
              <a:t> </a:t>
            </a:r>
            <a:r>
              <a:rPr lang="zh-CN" altLang="zh-CN"/>
              <a:t>Causal Analysis and Resolution (CAR)</a:t>
            </a:r>
            <a:endParaRPr lang="en-US" altLang="zh-CN"/>
          </a:p>
        </p:txBody>
      </p:sp>
    </p:spTree>
    <p:extLst>
      <p:ext uri="{BB962C8B-B14F-4D97-AF65-F5344CB8AC3E}">
        <p14:creationId xmlns:p14="http://schemas.microsoft.com/office/powerpoint/2010/main" val="653490989"/>
      </p:ext>
    </p:extLst>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4"/>
          <p:cNvSpPr>
            <a:spLocks noGrp="1" noChangeArrowheads="1"/>
          </p:cNvSpPr>
          <p:nvPr>
            <p:ph type="title"/>
          </p:nvPr>
        </p:nvSpPr>
        <p:spPr>
          <a:xfrm>
            <a:off x="685800" y="352425"/>
            <a:ext cx="7288213" cy="561975"/>
          </a:xfrm>
        </p:spPr>
        <p:txBody>
          <a:bodyPr/>
          <a:lstStyle/>
          <a:p>
            <a:pPr eaLnBrk="1" hangingPunct="1"/>
            <a:r>
              <a:rPr lang="en-US" altLang="zh-CN">
                <a:latin typeface="微软雅黑" panose="020B0503020204020204" pitchFamily="34" charset="-122"/>
                <a:ea typeface="微软雅黑" panose="020B0503020204020204" pitchFamily="34" charset="-122"/>
              </a:rPr>
              <a:t>CAR</a:t>
            </a:r>
            <a:r>
              <a:rPr lang="zh-CN" altLang="en-US">
                <a:latin typeface="微软雅黑" panose="020B0503020204020204" pitchFamily="34" charset="-122"/>
                <a:ea typeface="微软雅黑" panose="020B0503020204020204" pitchFamily="34" charset="-122"/>
              </a:rPr>
              <a:t>的目的</a:t>
            </a:r>
            <a:endParaRPr lang="en-US" altLang="en-US">
              <a:latin typeface="微软雅黑" panose="020B0503020204020204" pitchFamily="34" charset="-122"/>
              <a:ea typeface="微软雅黑" panose="020B0503020204020204" pitchFamily="34" charset="-122"/>
            </a:endParaRPr>
          </a:p>
        </p:txBody>
      </p:sp>
      <p:sp>
        <p:nvSpPr>
          <p:cNvPr id="18" name="Rectangle 2">
            <a:extLst>
              <a:ext uri="{FF2B5EF4-FFF2-40B4-BE49-F238E27FC236}">
                <a16:creationId xmlns:a16="http://schemas.microsoft.com/office/drawing/2014/main" id="{AF20F191-C875-F34D-A750-1428C3402008}"/>
              </a:ext>
            </a:extLst>
          </p:cNvPr>
          <p:cNvSpPr>
            <a:spLocks noChangeArrowheads="1"/>
          </p:cNvSpPr>
          <p:nvPr/>
        </p:nvSpPr>
        <p:spPr bwMode="auto">
          <a:xfrm>
            <a:off x="709613" y="1295400"/>
            <a:ext cx="7967662" cy="1406525"/>
          </a:xfrm>
          <a:prstGeom prst="rect">
            <a:avLst/>
          </a:prstGeom>
          <a:solidFill>
            <a:schemeClr val="accent1">
              <a:lumMod val="40000"/>
              <a:lumOff val="60000"/>
            </a:schemeClr>
          </a:solidFill>
          <a:ln>
            <a:noFill/>
          </a:ln>
          <a:effectLst>
            <a:prstShdw prst="shdw17" dist="17961" dir="2700000">
              <a:schemeClr val="accent1">
                <a:gamma/>
                <a:shade val="60000"/>
                <a:invGamma/>
              </a:schemeClr>
            </a:prstShdw>
          </a:effectLst>
        </p:spPr>
        <p:txBody>
          <a:bodyPr anchor="ctr">
            <a:spAutoFit/>
          </a:bodyPr>
          <a:lstStyle>
            <a:lvl1pPr>
              <a:defRPr sz="3600" b="1">
                <a:solidFill>
                  <a:schemeClr val="hlink"/>
                </a:solidFill>
                <a:latin typeface="Arial" panose="020B0604020202020204" pitchFamily="34" charset="0"/>
                <a:ea typeface="宋体" panose="02010600030101010101" pitchFamily="2" charset="-122"/>
              </a:defRPr>
            </a:lvl1pPr>
            <a:lvl2pPr marL="742950" indent="-285750">
              <a:defRPr sz="3600" b="1">
                <a:solidFill>
                  <a:schemeClr val="hlink"/>
                </a:solidFill>
                <a:latin typeface="Arial" panose="020B0604020202020204" pitchFamily="34" charset="0"/>
                <a:ea typeface="宋体" panose="02010600030101010101" pitchFamily="2" charset="-122"/>
              </a:defRPr>
            </a:lvl2pPr>
            <a:lvl3pPr marL="1143000" indent="-228600">
              <a:defRPr sz="3600" b="1">
                <a:solidFill>
                  <a:schemeClr val="hlink"/>
                </a:solidFill>
                <a:latin typeface="Arial" panose="020B0604020202020204" pitchFamily="34" charset="0"/>
                <a:ea typeface="宋体" panose="02010600030101010101" pitchFamily="2" charset="-122"/>
              </a:defRPr>
            </a:lvl3pPr>
            <a:lvl4pPr marL="1600200" indent="-228600">
              <a:defRPr sz="3600" b="1">
                <a:solidFill>
                  <a:schemeClr val="hlink"/>
                </a:solidFill>
                <a:latin typeface="Arial" panose="020B0604020202020204" pitchFamily="34" charset="0"/>
                <a:ea typeface="宋体" panose="02010600030101010101" pitchFamily="2" charset="-122"/>
              </a:defRPr>
            </a:lvl4pPr>
            <a:lvl5pPr marL="2057400" indent="-228600">
              <a:defRPr sz="3600" b="1">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9pPr>
          </a:lstStyle>
          <a:p>
            <a:pPr>
              <a:lnSpc>
                <a:spcPct val="89000"/>
              </a:lnSpc>
            </a:pPr>
            <a:r>
              <a:rPr lang="zh-CN" altLang="en-US" sz="2400" b="0">
                <a:solidFill>
                  <a:srgbClr val="1D1B12"/>
                </a:solidFill>
                <a:latin typeface="Microsoft YaHei Light" pitchFamily="34" charset="-122"/>
                <a:ea typeface="Microsoft YaHei Light" pitchFamily="34" charset="-122"/>
              </a:rPr>
              <a:t>目的：识别选定结果的原因并采取措施，防止不希望的结果反复发生或确保积极的结果反复发生。</a:t>
            </a:r>
            <a:endParaRPr lang="en-US" altLang="zh-CN" sz="2400" b="0">
              <a:solidFill>
                <a:srgbClr val="1D1B12"/>
              </a:solidFill>
              <a:latin typeface="Microsoft YaHei Light" pitchFamily="34" charset="-122"/>
              <a:ea typeface="Microsoft YaHei Light" pitchFamily="34" charset="-122"/>
            </a:endParaRPr>
          </a:p>
          <a:p>
            <a:pPr>
              <a:lnSpc>
                <a:spcPct val="89000"/>
              </a:lnSpc>
            </a:pPr>
            <a:r>
              <a:rPr lang="zh-CN" altLang="en-US" sz="2400" b="0">
                <a:solidFill>
                  <a:srgbClr val="1D1B12"/>
                </a:solidFill>
                <a:latin typeface="Microsoft YaHei Light" pitchFamily="34" charset="-122"/>
                <a:ea typeface="Microsoft YaHei Light" pitchFamily="34" charset="-122"/>
              </a:rPr>
              <a:t>价值：解决根源问题可以消除返工并直接提高质量和生产率。</a:t>
            </a:r>
            <a:endParaRPr lang="zh-CN" altLang="zh-CN" sz="2400" b="0">
              <a:solidFill>
                <a:srgbClr val="1D1B12"/>
              </a:solidFill>
              <a:latin typeface="Microsoft YaHei Light" pitchFamily="34" charset="-122"/>
              <a:ea typeface="Microsoft YaHei Light" pitchFamily="34" charset="-122"/>
            </a:endParaRPr>
          </a:p>
        </p:txBody>
      </p:sp>
    </p:spTree>
    <p:extLst>
      <p:ext uri="{BB962C8B-B14F-4D97-AF65-F5344CB8AC3E}">
        <p14:creationId xmlns:p14="http://schemas.microsoft.com/office/powerpoint/2010/main" val="272250833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4"/>
          <p:cNvSpPr>
            <a:spLocks noGrp="1" noChangeArrowheads="1"/>
          </p:cNvSpPr>
          <p:nvPr>
            <p:ph type="title"/>
          </p:nvPr>
        </p:nvSpPr>
        <p:spPr>
          <a:xfrm>
            <a:off x="685800" y="352425"/>
            <a:ext cx="7288213" cy="561975"/>
          </a:xfrm>
        </p:spPr>
        <p:txBody>
          <a:bodyPr/>
          <a:lstStyle/>
          <a:p>
            <a:pPr eaLnBrk="1" hangingPunct="1"/>
            <a:r>
              <a:rPr lang="en-US" altLang="zh-CN">
                <a:latin typeface="微软雅黑" panose="020B0503020204020204" pitchFamily="34" charset="-122"/>
                <a:ea typeface="微软雅黑" panose="020B0503020204020204" pitchFamily="34" charset="-122"/>
              </a:rPr>
              <a:t>CAR</a:t>
            </a:r>
            <a:r>
              <a:rPr lang="zh-CN" altLang="en-US">
                <a:latin typeface="微软雅黑" panose="020B0503020204020204" pitchFamily="34" charset="-122"/>
                <a:ea typeface="微软雅黑" panose="020B0503020204020204" pitchFamily="34" charset="-122"/>
              </a:rPr>
              <a:t>的等级和实践概述</a:t>
            </a:r>
            <a:endParaRPr lang="en-US" altLang="en-US">
              <a:latin typeface="微软雅黑" panose="020B0503020204020204" pitchFamily="34" charset="-122"/>
              <a:ea typeface="微软雅黑" panose="020B0503020204020204" pitchFamily="34" charset="-122"/>
            </a:endParaRPr>
          </a:p>
        </p:txBody>
      </p:sp>
      <p:pic>
        <p:nvPicPr>
          <p:cNvPr id="614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6553200"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367360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8BB5B5D7-51B3-8948-8BD5-B96C543D77CA}"/>
              </a:ext>
            </a:extLst>
          </p:cNvPr>
          <p:cNvSpPr>
            <a:spLocks noGrp="1" noChangeArrowheads="1"/>
          </p:cNvSpPr>
          <p:nvPr>
            <p:ph type="title"/>
          </p:nvPr>
        </p:nvSpPr>
        <p:spPr>
          <a:xfrm>
            <a:off x="531813" y="152400"/>
            <a:ext cx="8229600" cy="655638"/>
          </a:xfrm>
        </p:spPr>
        <p:txBody>
          <a:bodyPr/>
          <a:lstStyle/>
          <a:p>
            <a:pPr eaLnBrk="1" hangingPunct="1"/>
            <a:r>
              <a:rPr lang="en-US" altLang="zh-Hans" dirty="0"/>
              <a:t>C</a:t>
            </a:r>
            <a:r>
              <a:rPr lang="en-US" altLang="zh-CN" dirty="0"/>
              <a:t>MMI-DEV</a:t>
            </a:r>
            <a:r>
              <a:rPr lang="zh-CN" altLang="en-US" dirty="0"/>
              <a:t>视角</a:t>
            </a:r>
            <a:r>
              <a:rPr lang="zh-Hans" altLang="en-US" dirty="0"/>
              <a:t>四个大的类别，</a:t>
            </a:r>
            <a:r>
              <a:rPr lang="en-US" altLang="zh-CN" dirty="0"/>
              <a:t>9</a:t>
            </a:r>
            <a:r>
              <a:rPr lang="zh-Hans" altLang="en-US" dirty="0"/>
              <a:t>个能力域</a:t>
            </a:r>
            <a:r>
              <a:rPr lang="en-US" altLang="zh-CN" dirty="0"/>
              <a:t> </a:t>
            </a:r>
            <a:endParaRPr kumimoji="0" lang="en-US" altLang="zh-CN" dirty="0"/>
          </a:p>
        </p:txBody>
      </p:sp>
      <p:graphicFrame>
        <p:nvGraphicFramePr>
          <p:cNvPr id="2" name="表格 1">
            <a:extLst>
              <a:ext uri="{FF2B5EF4-FFF2-40B4-BE49-F238E27FC236}">
                <a16:creationId xmlns:a16="http://schemas.microsoft.com/office/drawing/2014/main" id="{3C186EBB-F142-164E-A829-0BCCB19A2E94}"/>
              </a:ext>
            </a:extLst>
          </p:cNvPr>
          <p:cNvGraphicFramePr>
            <a:graphicFrameLocks noGrp="1"/>
          </p:cNvGraphicFramePr>
          <p:nvPr/>
        </p:nvGraphicFramePr>
        <p:xfrm>
          <a:off x="1447800" y="914400"/>
          <a:ext cx="6172200" cy="4952999"/>
        </p:xfrm>
        <a:graphic>
          <a:graphicData uri="http://schemas.openxmlformats.org/drawingml/2006/table">
            <a:tbl>
              <a:tblPr>
                <a:tableStyleId>{5C22544A-7EE6-4342-B048-85BDC9FD1C3A}</a:tableStyleId>
              </a:tblPr>
              <a:tblGrid>
                <a:gridCol w="1676400">
                  <a:extLst>
                    <a:ext uri="{9D8B030D-6E8A-4147-A177-3AD203B41FA5}">
                      <a16:colId xmlns:a16="http://schemas.microsoft.com/office/drawing/2014/main" val="899361777"/>
                    </a:ext>
                  </a:extLst>
                </a:gridCol>
                <a:gridCol w="4495800">
                  <a:extLst>
                    <a:ext uri="{9D8B030D-6E8A-4147-A177-3AD203B41FA5}">
                      <a16:colId xmlns:a16="http://schemas.microsoft.com/office/drawing/2014/main" val="1838085812"/>
                    </a:ext>
                  </a:extLst>
                </a:gridCol>
              </a:tblGrid>
              <a:tr h="331304">
                <a:tc>
                  <a:txBody>
                    <a:bodyPr/>
                    <a:lstStyle/>
                    <a:p>
                      <a:pPr algn="l" fontAlgn="ctr"/>
                      <a:r>
                        <a:rPr lang="zh-CN" altLang="en-US" sz="1800" u="none" strike="noStrike" dirty="0">
                          <a:effectLst/>
                        </a:rPr>
                        <a:t>类别</a:t>
                      </a:r>
                      <a:endParaRPr lang="zh-CN" altLang="en-US" sz="1800" b="1" i="0" u="none" strike="noStrike" dirty="0">
                        <a:effectLst/>
                        <a:latin typeface="DengXian" panose="02010600030101010101" pitchFamily="2" charset="-122"/>
                        <a:ea typeface="DengXian" panose="02010600030101010101" pitchFamily="2" charset="-122"/>
                      </a:endParaRPr>
                    </a:p>
                  </a:txBody>
                  <a:tcPr marL="9525" marR="9525" marT="9525" marB="0" anchor="ctr">
                    <a:solidFill>
                      <a:schemeClr val="bg1">
                        <a:lumMod val="75000"/>
                      </a:schemeClr>
                    </a:solidFill>
                  </a:tcPr>
                </a:tc>
                <a:tc>
                  <a:txBody>
                    <a:bodyPr/>
                    <a:lstStyle/>
                    <a:p>
                      <a:pPr algn="just" fontAlgn="ctr"/>
                      <a:r>
                        <a:rPr lang="zh-CN" altLang="en-US" sz="1800" u="none" strike="noStrike" dirty="0">
                          <a:effectLst/>
                        </a:rPr>
                        <a:t>能力域</a:t>
                      </a:r>
                      <a:endParaRPr lang="zh-CN" altLang="en-US" sz="1800" b="1" i="0" u="none" strike="noStrike" dirty="0">
                        <a:effectLst/>
                        <a:latin typeface="DengXian" panose="02010600030101010101" pitchFamily="2" charset="-122"/>
                        <a:ea typeface="DengXian" panose="02010600030101010101" pitchFamily="2" charset="-122"/>
                      </a:endParaRPr>
                    </a:p>
                  </a:txBody>
                  <a:tcPr marL="9525" marR="9525" marT="9525" marB="0" anchor="ctr">
                    <a:solidFill>
                      <a:schemeClr val="bg1">
                        <a:lumMod val="75000"/>
                      </a:schemeClr>
                    </a:solidFill>
                  </a:tcPr>
                </a:tc>
                <a:extLst>
                  <a:ext uri="{0D108BD9-81ED-4DB2-BD59-A6C34878D82A}">
                    <a16:rowId xmlns:a16="http://schemas.microsoft.com/office/drawing/2014/main" val="3280155791"/>
                  </a:ext>
                </a:extLst>
              </a:tr>
              <a:tr h="575885">
                <a:tc rowSpan="3">
                  <a:txBody>
                    <a:bodyPr/>
                    <a:lstStyle/>
                    <a:p>
                      <a:pPr algn="l" fontAlgn="ctr"/>
                      <a:r>
                        <a:rPr lang="en" sz="1800" u="none" strike="noStrike" dirty="0">
                          <a:effectLst/>
                        </a:rPr>
                        <a:t>Doing</a:t>
                      </a:r>
                      <a:br>
                        <a:rPr lang="en" sz="1800" u="none" strike="noStrike" dirty="0">
                          <a:effectLst/>
                        </a:rPr>
                      </a:br>
                      <a:r>
                        <a:rPr lang="zh-CN" altLang="en-US" sz="1800" u="none" strike="noStrike" dirty="0">
                          <a:effectLst/>
                        </a:rPr>
                        <a:t>做</a:t>
                      </a:r>
                      <a:endParaRPr lang="zh-CN" altLang="en-US" sz="1800" b="0" i="0" u="none" strike="noStrike" dirty="0">
                        <a:effectLst/>
                        <a:latin typeface="Calibri" panose="020F0502020204030204" pitchFamily="34" charset="0"/>
                      </a:endParaRPr>
                    </a:p>
                  </a:txBody>
                  <a:tcPr marL="9525" marR="9525" marT="9525" marB="0" anchor="ctr"/>
                </a:tc>
                <a:tc>
                  <a:txBody>
                    <a:bodyPr/>
                    <a:lstStyle/>
                    <a:p>
                      <a:pPr algn="l" fontAlgn="ctr"/>
                      <a:r>
                        <a:rPr lang="zh-CN" altLang="en-US" sz="1800" u="none" strike="noStrike">
                          <a:effectLst/>
                        </a:rPr>
                        <a:t>工程和开发产品（</a:t>
                      </a:r>
                      <a:r>
                        <a:rPr lang="en" sz="1800" u="none" strike="noStrike">
                          <a:effectLst/>
                        </a:rPr>
                        <a:t>EDP）</a:t>
                      </a:r>
                      <a:endParaRPr lang="en" sz="1800" b="0" i="0" u="none" strike="noStrike">
                        <a:effectLst/>
                        <a:latin typeface="DengXian" panose="02010600030101010101" pitchFamily="2" charset="-122"/>
                        <a:ea typeface="DengXian" panose="02010600030101010101" pitchFamily="2" charset="-122"/>
                      </a:endParaRPr>
                    </a:p>
                  </a:txBody>
                  <a:tcPr marL="9525" marR="9525" marT="9525" marB="0" anchor="ctr"/>
                </a:tc>
                <a:extLst>
                  <a:ext uri="{0D108BD9-81ED-4DB2-BD59-A6C34878D82A}">
                    <a16:rowId xmlns:a16="http://schemas.microsoft.com/office/drawing/2014/main" val="44402125"/>
                  </a:ext>
                </a:extLst>
              </a:tr>
              <a:tr h="295250">
                <a:tc vMerge="1">
                  <a:txBody>
                    <a:bodyPr/>
                    <a:lstStyle/>
                    <a:p>
                      <a:endParaRPr lang="zh-CN" altLang="en-US"/>
                    </a:p>
                  </a:txBody>
                  <a:tcPr/>
                </a:tc>
                <a:tc>
                  <a:txBody>
                    <a:bodyPr/>
                    <a:lstStyle/>
                    <a:p>
                      <a:pPr algn="l" fontAlgn="ctr"/>
                      <a:r>
                        <a:rPr lang="zh-CN" altLang="en-US" sz="1800" u="none" strike="noStrike" dirty="0">
                          <a:effectLst/>
                        </a:rPr>
                        <a:t>保证质量（</a:t>
                      </a:r>
                      <a:r>
                        <a:rPr lang="en" sz="1800" u="none" strike="noStrike" dirty="0">
                          <a:effectLst/>
                        </a:rPr>
                        <a:t>ENQ）</a:t>
                      </a:r>
                      <a:endParaRPr lang="en" sz="1800" b="0" i="0" u="none" strike="noStrike" dirty="0">
                        <a:effectLst/>
                        <a:latin typeface="DengXian" panose="02010600030101010101" pitchFamily="2" charset="-122"/>
                        <a:ea typeface="DengXian" panose="02010600030101010101" pitchFamily="2" charset="-122"/>
                      </a:endParaRPr>
                    </a:p>
                  </a:txBody>
                  <a:tcPr marL="9525" marR="9525" marT="9525" marB="0" anchor="ctr"/>
                </a:tc>
                <a:extLst>
                  <a:ext uri="{0D108BD9-81ED-4DB2-BD59-A6C34878D82A}">
                    <a16:rowId xmlns:a16="http://schemas.microsoft.com/office/drawing/2014/main" val="541376754"/>
                  </a:ext>
                </a:extLst>
              </a:tr>
              <a:tr h="575885">
                <a:tc vMerge="1">
                  <a:txBody>
                    <a:bodyPr/>
                    <a:lstStyle/>
                    <a:p>
                      <a:endParaRPr lang="zh-CN" altLang="en-US"/>
                    </a:p>
                  </a:txBody>
                  <a:tcPr/>
                </a:tc>
                <a:tc>
                  <a:txBody>
                    <a:bodyPr/>
                    <a:lstStyle/>
                    <a:p>
                      <a:pPr algn="l" fontAlgn="ctr"/>
                      <a:r>
                        <a:rPr lang="zh-CN" altLang="en-US" sz="1800" u="none" strike="noStrike" dirty="0">
                          <a:effectLst/>
                        </a:rPr>
                        <a:t>选取和管理供应商（</a:t>
                      </a:r>
                      <a:r>
                        <a:rPr lang="en" sz="1800" u="none" strike="noStrike" dirty="0">
                          <a:effectLst/>
                        </a:rPr>
                        <a:t>SMS）</a:t>
                      </a:r>
                      <a:endParaRPr lang="en" sz="1800" b="0" i="0" u="none" strike="noStrike" dirty="0">
                        <a:effectLst/>
                        <a:latin typeface="DengXian" panose="02010600030101010101" pitchFamily="2" charset="-122"/>
                        <a:ea typeface="DengXian" panose="02010600030101010101" pitchFamily="2" charset="-122"/>
                      </a:endParaRPr>
                    </a:p>
                  </a:txBody>
                  <a:tcPr marL="9525" marR="9525" marT="9525" marB="0" anchor="ctr"/>
                </a:tc>
                <a:extLst>
                  <a:ext uri="{0D108BD9-81ED-4DB2-BD59-A6C34878D82A}">
                    <a16:rowId xmlns:a16="http://schemas.microsoft.com/office/drawing/2014/main" val="1341067642"/>
                  </a:ext>
                </a:extLst>
              </a:tr>
              <a:tr h="575885">
                <a:tc rowSpan="3">
                  <a:txBody>
                    <a:bodyPr/>
                    <a:lstStyle/>
                    <a:p>
                      <a:pPr algn="l" fontAlgn="ctr"/>
                      <a:r>
                        <a:rPr lang="en" sz="1800" u="none" strike="noStrike" dirty="0">
                          <a:effectLst/>
                        </a:rPr>
                        <a:t>Managing</a:t>
                      </a:r>
                      <a:br>
                        <a:rPr lang="en" sz="1800" u="none" strike="noStrike" dirty="0">
                          <a:effectLst/>
                        </a:rPr>
                      </a:br>
                      <a:r>
                        <a:rPr lang="zh-CN" altLang="en-US" sz="1800" u="none" strike="noStrike" dirty="0">
                          <a:effectLst/>
                        </a:rPr>
                        <a:t>管理</a:t>
                      </a:r>
                      <a:endParaRPr lang="zh-CN" altLang="en-US" sz="1800" b="0" i="0" u="none" strike="noStrike" dirty="0">
                        <a:effectLst/>
                        <a:latin typeface="Calibri" panose="020F0502020204030204" pitchFamily="34" charset="0"/>
                      </a:endParaRPr>
                    </a:p>
                  </a:txBody>
                  <a:tcPr marL="9525" marR="9525" marT="9525" marB="0" anchor="ctr">
                    <a:solidFill>
                      <a:srgbClr val="FFFF00"/>
                    </a:solidFill>
                  </a:tcPr>
                </a:tc>
                <a:tc>
                  <a:txBody>
                    <a:bodyPr/>
                    <a:lstStyle/>
                    <a:p>
                      <a:pPr algn="l" fontAlgn="ctr"/>
                      <a:r>
                        <a:rPr lang="zh-CN" altLang="en-US" sz="1800" u="none" strike="noStrike" dirty="0">
                          <a:effectLst/>
                        </a:rPr>
                        <a:t>管理业务弹性（</a:t>
                      </a:r>
                      <a:r>
                        <a:rPr lang="en" sz="1800" u="none" strike="noStrike" dirty="0">
                          <a:effectLst/>
                        </a:rPr>
                        <a:t>MBR）</a:t>
                      </a:r>
                      <a:endParaRPr lang="en" sz="1800" b="0" i="0" u="none" strike="noStrike" dirty="0">
                        <a:effectLst/>
                        <a:latin typeface="DengXian" panose="02010600030101010101" pitchFamily="2" charset="-122"/>
                        <a:ea typeface="DengXian" panose="02010600030101010101" pitchFamily="2" charset="-122"/>
                      </a:endParaRPr>
                    </a:p>
                  </a:txBody>
                  <a:tcPr marL="9525" marR="9525" marT="9525" marB="0" anchor="ctr">
                    <a:solidFill>
                      <a:srgbClr val="FFFF00"/>
                    </a:solidFill>
                  </a:tcPr>
                </a:tc>
                <a:extLst>
                  <a:ext uri="{0D108BD9-81ED-4DB2-BD59-A6C34878D82A}">
                    <a16:rowId xmlns:a16="http://schemas.microsoft.com/office/drawing/2014/main" val="2051682313"/>
                  </a:ext>
                </a:extLst>
              </a:tr>
              <a:tr h="575885">
                <a:tc vMerge="1">
                  <a:txBody>
                    <a:bodyPr/>
                    <a:lstStyle/>
                    <a:p>
                      <a:endParaRPr lang="zh-CN" altLang="en-US"/>
                    </a:p>
                  </a:txBody>
                  <a:tcPr/>
                </a:tc>
                <a:tc>
                  <a:txBody>
                    <a:bodyPr/>
                    <a:lstStyle/>
                    <a:p>
                      <a:pPr algn="l" fontAlgn="ctr"/>
                      <a:r>
                        <a:rPr lang="zh-CN" altLang="en-US" sz="1800" u="none" strike="noStrike" dirty="0">
                          <a:effectLst/>
                        </a:rPr>
                        <a:t>管理劳动力（</a:t>
                      </a:r>
                      <a:r>
                        <a:rPr lang="en" sz="1800" u="none" strike="noStrike" dirty="0">
                          <a:effectLst/>
                        </a:rPr>
                        <a:t>MWF）</a:t>
                      </a:r>
                      <a:endParaRPr lang="en" sz="1800" b="0" i="0" u="none" strike="noStrike" dirty="0">
                        <a:effectLst/>
                        <a:latin typeface="DengXian" panose="02010600030101010101" pitchFamily="2" charset="-122"/>
                        <a:ea typeface="DengXian" panose="02010600030101010101" pitchFamily="2" charset="-122"/>
                      </a:endParaRPr>
                    </a:p>
                  </a:txBody>
                  <a:tcPr marL="9525" marR="9525" marT="9525" marB="0" anchor="ctr">
                    <a:solidFill>
                      <a:srgbClr val="FFFF00"/>
                    </a:solidFill>
                  </a:tcPr>
                </a:tc>
                <a:extLst>
                  <a:ext uri="{0D108BD9-81ED-4DB2-BD59-A6C34878D82A}">
                    <a16:rowId xmlns:a16="http://schemas.microsoft.com/office/drawing/2014/main" val="3492190001"/>
                  </a:ext>
                </a:extLst>
              </a:tr>
              <a:tr h="575885">
                <a:tc vMerge="1">
                  <a:txBody>
                    <a:bodyPr/>
                    <a:lstStyle/>
                    <a:p>
                      <a:endParaRPr lang="zh-CN" altLang="en-US"/>
                    </a:p>
                  </a:txBody>
                  <a:tcPr/>
                </a:tc>
                <a:tc>
                  <a:txBody>
                    <a:bodyPr/>
                    <a:lstStyle/>
                    <a:p>
                      <a:pPr algn="l" fontAlgn="ctr"/>
                      <a:r>
                        <a:rPr lang="zh-CN" altLang="en-US" sz="1800" u="none" strike="noStrike" dirty="0">
                          <a:effectLst/>
                        </a:rPr>
                        <a:t>策划和管理工作（</a:t>
                      </a:r>
                      <a:r>
                        <a:rPr lang="en" sz="1800" u="none" strike="noStrike" dirty="0">
                          <a:effectLst/>
                        </a:rPr>
                        <a:t>PMW）</a:t>
                      </a:r>
                      <a:endParaRPr lang="en" sz="1800" b="0" i="0" u="none" strike="noStrike" dirty="0">
                        <a:effectLst/>
                        <a:latin typeface="DengXian" panose="02010600030101010101" pitchFamily="2" charset="-122"/>
                        <a:ea typeface="DengXian" panose="02010600030101010101" pitchFamily="2" charset="-122"/>
                      </a:endParaRPr>
                    </a:p>
                  </a:txBody>
                  <a:tcPr marL="9525" marR="9525" marT="9525" marB="0" anchor="ctr">
                    <a:solidFill>
                      <a:srgbClr val="FFFF00"/>
                    </a:solidFill>
                  </a:tcPr>
                </a:tc>
                <a:extLst>
                  <a:ext uri="{0D108BD9-81ED-4DB2-BD59-A6C34878D82A}">
                    <a16:rowId xmlns:a16="http://schemas.microsoft.com/office/drawing/2014/main" val="1416843454"/>
                  </a:ext>
                </a:extLst>
              </a:tr>
              <a:tr h="575885">
                <a:tc>
                  <a:txBody>
                    <a:bodyPr/>
                    <a:lstStyle/>
                    <a:p>
                      <a:pPr algn="l" fontAlgn="ctr"/>
                      <a:r>
                        <a:rPr lang="en" sz="1800" u="none" strike="noStrike" dirty="0">
                          <a:effectLst/>
                        </a:rPr>
                        <a:t>Enabling</a:t>
                      </a:r>
                      <a:br>
                        <a:rPr lang="en" sz="1800" u="none" strike="noStrike" dirty="0">
                          <a:effectLst/>
                        </a:rPr>
                      </a:br>
                      <a:r>
                        <a:rPr lang="zh-CN" altLang="en-US" sz="1800" u="none" strike="noStrike" dirty="0">
                          <a:effectLst/>
                        </a:rPr>
                        <a:t>使能</a:t>
                      </a:r>
                      <a:endParaRPr lang="zh-CN" altLang="en-US" sz="1800" b="0" i="0" u="none" strike="noStrike" dirty="0">
                        <a:effectLst/>
                        <a:latin typeface="Calibri" panose="020F0502020204030204" pitchFamily="34" charset="0"/>
                      </a:endParaRPr>
                    </a:p>
                  </a:txBody>
                  <a:tcPr marL="9525" marR="9525" marT="9525" marB="0" anchor="ctr">
                    <a:solidFill>
                      <a:srgbClr val="92D050"/>
                    </a:solidFill>
                  </a:tcPr>
                </a:tc>
                <a:tc>
                  <a:txBody>
                    <a:bodyPr/>
                    <a:lstStyle/>
                    <a:p>
                      <a:pPr algn="l" fontAlgn="ctr"/>
                      <a:r>
                        <a:rPr lang="zh-CN" altLang="en-US" sz="1800" u="none" strike="noStrike">
                          <a:effectLst/>
                        </a:rPr>
                        <a:t>支持实施（</a:t>
                      </a:r>
                      <a:r>
                        <a:rPr lang="en" sz="1800" u="none" strike="noStrike">
                          <a:effectLst/>
                        </a:rPr>
                        <a:t>SI）</a:t>
                      </a:r>
                      <a:endParaRPr lang="en" sz="1800" b="0" i="0" u="none" strike="noStrike">
                        <a:effectLst/>
                        <a:latin typeface="DengXian" panose="02010600030101010101" pitchFamily="2" charset="-122"/>
                        <a:ea typeface="DengXian" panose="02010600030101010101" pitchFamily="2" charset="-122"/>
                      </a:endParaRPr>
                    </a:p>
                  </a:txBody>
                  <a:tcPr marL="9525" marR="9525" marT="9525" marB="0" anchor="ctr">
                    <a:solidFill>
                      <a:srgbClr val="92D050"/>
                    </a:solidFill>
                  </a:tcPr>
                </a:tc>
                <a:extLst>
                  <a:ext uri="{0D108BD9-81ED-4DB2-BD59-A6C34878D82A}">
                    <a16:rowId xmlns:a16="http://schemas.microsoft.com/office/drawing/2014/main" val="401336543"/>
                  </a:ext>
                </a:extLst>
              </a:tr>
              <a:tr h="295250">
                <a:tc rowSpan="2">
                  <a:txBody>
                    <a:bodyPr/>
                    <a:lstStyle/>
                    <a:p>
                      <a:pPr algn="l" fontAlgn="ctr"/>
                      <a:r>
                        <a:rPr lang="en" sz="1800" u="none" strike="noStrike" dirty="0">
                          <a:effectLst/>
                        </a:rPr>
                        <a:t>Improving</a:t>
                      </a:r>
                      <a:br>
                        <a:rPr lang="en" sz="1800" u="none" strike="noStrike" dirty="0">
                          <a:effectLst/>
                        </a:rPr>
                      </a:br>
                      <a:r>
                        <a:rPr lang="zh-CN" altLang="en-US" sz="1800" u="none" strike="noStrike" dirty="0">
                          <a:effectLst/>
                        </a:rPr>
                        <a:t>改进</a:t>
                      </a:r>
                      <a:endParaRPr lang="zh-CN" altLang="en-US" sz="1800" b="0" i="0" u="none" strike="noStrike" dirty="0">
                        <a:effectLst/>
                        <a:latin typeface="Calibri" panose="020F0502020204030204" pitchFamily="34" charset="0"/>
                      </a:endParaRPr>
                    </a:p>
                  </a:txBody>
                  <a:tcPr marL="9525" marR="9525" marT="9525" marB="0" anchor="ctr">
                    <a:solidFill>
                      <a:srgbClr val="00B0F0"/>
                    </a:solidFill>
                  </a:tcPr>
                </a:tc>
                <a:tc>
                  <a:txBody>
                    <a:bodyPr/>
                    <a:lstStyle/>
                    <a:p>
                      <a:pPr algn="l" fontAlgn="ctr"/>
                      <a:r>
                        <a:rPr lang="zh-CN" altLang="en-US" sz="1800" u="none" strike="noStrike" dirty="0">
                          <a:effectLst/>
                        </a:rPr>
                        <a:t>改进性能（</a:t>
                      </a:r>
                      <a:r>
                        <a:rPr lang="en" sz="1800" u="none" strike="noStrike" dirty="0">
                          <a:effectLst/>
                        </a:rPr>
                        <a:t>IMP）</a:t>
                      </a:r>
                      <a:endParaRPr lang="en" sz="1800" b="0" i="0" u="none" strike="noStrike" dirty="0">
                        <a:effectLst/>
                        <a:latin typeface="DengXian" panose="02010600030101010101" pitchFamily="2" charset="-122"/>
                        <a:ea typeface="DengXian" panose="02010600030101010101" pitchFamily="2" charset="-122"/>
                      </a:endParaRPr>
                    </a:p>
                  </a:txBody>
                  <a:tcPr marL="9525" marR="9525" marT="9525" marB="0" anchor="ctr">
                    <a:solidFill>
                      <a:srgbClr val="00B0F0"/>
                    </a:solidFill>
                  </a:tcPr>
                </a:tc>
                <a:extLst>
                  <a:ext uri="{0D108BD9-81ED-4DB2-BD59-A6C34878D82A}">
                    <a16:rowId xmlns:a16="http://schemas.microsoft.com/office/drawing/2014/main" val="932608134"/>
                  </a:ext>
                </a:extLst>
              </a:tr>
              <a:tr h="575885">
                <a:tc vMerge="1">
                  <a:txBody>
                    <a:bodyPr/>
                    <a:lstStyle/>
                    <a:p>
                      <a:endParaRPr lang="zh-CN" altLang="en-US"/>
                    </a:p>
                  </a:txBody>
                  <a:tcPr/>
                </a:tc>
                <a:tc>
                  <a:txBody>
                    <a:bodyPr/>
                    <a:lstStyle/>
                    <a:p>
                      <a:pPr algn="l" fontAlgn="ctr"/>
                      <a:r>
                        <a:rPr lang="zh-CN" altLang="en-US" sz="1800" u="none" strike="noStrike" dirty="0">
                          <a:effectLst/>
                        </a:rPr>
                        <a:t>保持习惯和持久性（</a:t>
                      </a:r>
                      <a:r>
                        <a:rPr lang="en" sz="1800" u="none" strike="noStrike" dirty="0">
                          <a:effectLst/>
                        </a:rPr>
                        <a:t>SHP）</a:t>
                      </a:r>
                      <a:endParaRPr lang="en" sz="1800" b="0" i="0" u="none" strike="noStrike" dirty="0">
                        <a:effectLst/>
                        <a:latin typeface="DengXian" panose="02010600030101010101" pitchFamily="2" charset="-122"/>
                        <a:ea typeface="DengXian" panose="02010600030101010101" pitchFamily="2" charset="-122"/>
                      </a:endParaRPr>
                    </a:p>
                  </a:txBody>
                  <a:tcPr marL="9525" marR="9525" marT="9525" marB="0" anchor="ctr">
                    <a:solidFill>
                      <a:srgbClr val="00B0F0"/>
                    </a:solidFill>
                  </a:tcPr>
                </a:tc>
                <a:extLst>
                  <a:ext uri="{0D108BD9-81ED-4DB2-BD59-A6C34878D82A}">
                    <a16:rowId xmlns:a16="http://schemas.microsoft.com/office/drawing/2014/main" val="2661689043"/>
                  </a:ext>
                </a:extLst>
              </a:tr>
            </a:tbl>
          </a:graphicData>
        </a:graphic>
      </p:graphicFrame>
    </p:spTree>
    <p:extLst>
      <p:ext uri="{BB962C8B-B14F-4D97-AF65-F5344CB8AC3E}">
        <p14:creationId xmlns:p14="http://schemas.microsoft.com/office/powerpoint/2010/main" val="3362835384"/>
      </p:ext>
    </p:extLst>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txBox="1">
            <a:spLocks noChangeArrowheads="1"/>
          </p:cNvSpPr>
          <p:nvPr/>
        </p:nvSpPr>
        <p:spPr bwMode="auto">
          <a:xfrm>
            <a:off x="0" y="1676400"/>
            <a:ext cx="91440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11213">
              <a:buChar char="•"/>
              <a:defRPr sz="2400">
                <a:solidFill>
                  <a:srgbClr val="080C10"/>
                </a:solidFill>
                <a:latin typeface="Arial" panose="020B0604020202020204" pitchFamily="34" charset="0"/>
                <a:ea typeface="宋体" panose="02010600030101010101" pitchFamily="2" charset="-122"/>
                <a:cs typeface="Arial" panose="020B0604020202020204" pitchFamily="34" charset="0"/>
              </a:defRPr>
            </a:lvl1pPr>
            <a:lvl2pPr marL="336550" indent="-207963" defTabSz="811213">
              <a:buChar char="•"/>
              <a:defRPr kumimoji="1" sz="2200">
                <a:solidFill>
                  <a:schemeClr val="tx1"/>
                </a:solidFill>
                <a:latin typeface="Arial" panose="020B0604020202020204" pitchFamily="34" charset="0"/>
                <a:ea typeface="宋体" panose="02010600030101010101" pitchFamily="2" charset="-122"/>
              </a:defRPr>
            </a:lvl2pPr>
            <a:lvl3pPr marL="692150" indent="-227013" defTabSz="811213">
              <a:buChar char="-"/>
              <a:defRPr kumimoji="1" sz="2200">
                <a:solidFill>
                  <a:schemeClr val="tx1"/>
                </a:solidFill>
                <a:latin typeface="Arial" panose="020B0604020202020204" pitchFamily="34" charset="0"/>
                <a:ea typeface="宋体" panose="02010600030101010101" pitchFamily="2" charset="-122"/>
              </a:defRPr>
            </a:lvl3pPr>
            <a:lvl4pPr marL="1597025" indent="-227013" defTabSz="811213">
              <a:spcBef>
                <a:spcPct val="20000"/>
              </a:spcBef>
              <a:buChar char="–"/>
              <a:defRPr kumimoji="1" sz="2200">
                <a:solidFill>
                  <a:schemeClr val="tx1"/>
                </a:solidFill>
                <a:latin typeface="Times New Roman" panose="02020603050405020304" pitchFamily="18" charset="0"/>
                <a:ea typeface="宋体" panose="02010600030101010101" pitchFamily="2" charset="-122"/>
              </a:defRPr>
            </a:lvl4pPr>
            <a:lvl5pPr marL="2054225" indent="-228600" defTabSz="811213">
              <a:spcBef>
                <a:spcPct val="20000"/>
              </a:spcBef>
              <a:buChar char="•"/>
              <a:defRPr kumimoji="1" sz="2200">
                <a:solidFill>
                  <a:schemeClr val="tx1"/>
                </a:solidFill>
                <a:latin typeface="Times New Roman" panose="02020603050405020304" pitchFamily="18" charset="0"/>
                <a:ea typeface="宋体" panose="02010600030101010101" pitchFamily="2" charset="-122"/>
              </a:defRPr>
            </a:lvl5pPr>
            <a:lvl6pPr marL="25114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6pPr>
            <a:lvl7pPr marL="29686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7pPr>
            <a:lvl8pPr marL="34258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8pPr>
            <a:lvl9pPr marL="38830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9pPr>
          </a:lstStyle>
          <a:p>
            <a:pPr algn="ctr" eaLnBrk="0" hangingPunct="0">
              <a:lnSpc>
                <a:spcPct val="89000"/>
              </a:lnSpc>
              <a:buFontTx/>
              <a:buNone/>
            </a:pPr>
            <a:r>
              <a:rPr lang="zh-CN" altLang="en-US" sz="3600" b="0">
                <a:solidFill>
                  <a:srgbClr val="9C2108"/>
                </a:solidFill>
              </a:rPr>
              <a:t>配置管理</a:t>
            </a:r>
            <a:endParaRPr lang="en-US" altLang="zh-CN" sz="3600" b="0">
              <a:solidFill>
                <a:srgbClr val="9C2108"/>
              </a:solidFill>
            </a:endParaRPr>
          </a:p>
          <a:p>
            <a:pPr algn="ctr" eaLnBrk="0" hangingPunct="0">
              <a:lnSpc>
                <a:spcPct val="89000"/>
              </a:lnSpc>
              <a:buFontTx/>
              <a:buNone/>
            </a:pPr>
            <a:r>
              <a:rPr lang="zh-CN" altLang="en-US" sz="3600" b="0">
                <a:solidFill>
                  <a:srgbClr val="9C2108"/>
                </a:solidFill>
              </a:rPr>
              <a:t> </a:t>
            </a:r>
            <a:r>
              <a:rPr lang="en-US" altLang="zh-CN" sz="3600" b="0">
                <a:solidFill>
                  <a:srgbClr val="9C2108"/>
                </a:solidFill>
              </a:rPr>
              <a:t>Configuration Management (CM)</a:t>
            </a:r>
            <a:br>
              <a:rPr lang="en-US" altLang="zh-CN" sz="3600">
                <a:solidFill>
                  <a:srgbClr val="9C2108"/>
                </a:solidFill>
                <a:latin typeface="宋体" panose="02010600030101010101" pitchFamily="2" charset="-122"/>
              </a:rPr>
            </a:br>
            <a:endParaRPr lang="en-US" altLang="zh-CN" sz="3600">
              <a:solidFill>
                <a:srgbClr val="9C2108"/>
              </a:solidFill>
              <a:latin typeface="宋体" panose="02010600030101010101" pitchFamily="2" charset="-122"/>
            </a:endParaRPr>
          </a:p>
        </p:txBody>
      </p:sp>
      <p:sp>
        <p:nvSpPr>
          <p:cNvPr id="4098" name="Rectangle 3"/>
          <p:cNvSpPr txBox="1">
            <a:spLocks noChangeArrowheads="1"/>
          </p:cNvSpPr>
          <p:nvPr/>
        </p:nvSpPr>
        <p:spPr bwMode="auto">
          <a:xfrm>
            <a:off x="1295400" y="4343400"/>
            <a:ext cx="6400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11213">
              <a:buChar char="•"/>
              <a:defRPr sz="2400">
                <a:solidFill>
                  <a:srgbClr val="080C10"/>
                </a:solidFill>
                <a:latin typeface="Arial" panose="020B0604020202020204" pitchFamily="34" charset="0"/>
                <a:ea typeface="宋体" panose="02010600030101010101" pitchFamily="2" charset="-122"/>
                <a:cs typeface="Arial" panose="020B0604020202020204" pitchFamily="34" charset="0"/>
              </a:defRPr>
            </a:lvl1pPr>
            <a:lvl2pPr marL="336550" indent="-207963" defTabSz="811213">
              <a:buChar char="•"/>
              <a:defRPr kumimoji="1" sz="2200">
                <a:solidFill>
                  <a:schemeClr val="tx1"/>
                </a:solidFill>
                <a:latin typeface="Arial" panose="020B0604020202020204" pitchFamily="34" charset="0"/>
                <a:ea typeface="宋体" panose="02010600030101010101" pitchFamily="2" charset="-122"/>
              </a:defRPr>
            </a:lvl2pPr>
            <a:lvl3pPr marL="692150" indent="-227013" defTabSz="811213">
              <a:buChar char="-"/>
              <a:defRPr kumimoji="1" sz="2200">
                <a:solidFill>
                  <a:schemeClr val="tx1"/>
                </a:solidFill>
                <a:latin typeface="Arial" panose="020B0604020202020204" pitchFamily="34" charset="0"/>
                <a:ea typeface="宋体" panose="02010600030101010101" pitchFamily="2" charset="-122"/>
              </a:defRPr>
            </a:lvl3pPr>
            <a:lvl4pPr marL="1597025" indent="-227013" defTabSz="811213">
              <a:spcBef>
                <a:spcPct val="20000"/>
              </a:spcBef>
              <a:buChar char="–"/>
              <a:defRPr kumimoji="1" sz="2200">
                <a:solidFill>
                  <a:schemeClr val="tx1"/>
                </a:solidFill>
                <a:latin typeface="Times New Roman" panose="02020603050405020304" pitchFamily="18" charset="0"/>
                <a:ea typeface="宋体" panose="02010600030101010101" pitchFamily="2" charset="-122"/>
              </a:defRPr>
            </a:lvl4pPr>
            <a:lvl5pPr marL="2054225" indent="-228600" defTabSz="811213">
              <a:spcBef>
                <a:spcPct val="20000"/>
              </a:spcBef>
              <a:buChar char="•"/>
              <a:defRPr kumimoji="1" sz="2200">
                <a:solidFill>
                  <a:schemeClr val="tx1"/>
                </a:solidFill>
                <a:latin typeface="Times New Roman" panose="02020603050405020304" pitchFamily="18" charset="0"/>
                <a:ea typeface="宋体" panose="02010600030101010101" pitchFamily="2" charset="-122"/>
              </a:defRPr>
            </a:lvl5pPr>
            <a:lvl6pPr marL="25114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6pPr>
            <a:lvl7pPr marL="29686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7pPr>
            <a:lvl8pPr marL="34258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8pPr>
            <a:lvl9pPr marL="38830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9pPr>
          </a:lstStyle>
          <a:p>
            <a:pPr algn="ctr">
              <a:buFontTx/>
              <a:buNone/>
            </a:pPr>
            <a:r>
              <a:rPr lang="zh-CN" altLang="en-US" sz="3200" b="0">
                <a:latin typeface="微软雅黑" panose="020B0503020204020204" pitchFamily="34" charset="-122"/>
                <a:ea typeface="微软雅黑" panose="020B0503020204020204" pitchFamily="34" charset="-122"/>
              </a:rPr>
              <a:t>咨询师：冯云显</a:t>
            </a:r>
          </a:p>
          <a:p>
            <a:pPr algn="ctr">
              <a:buFontTx/>
              <a:buNone/>
            </a:pPr>
            <a:endParaRPr lang="zh-CN" altLang="en-US" b="0"/>
          </a:p>
          <a:p>
            <a:pPr algn="ctr">
              <a:buFontTx/>
              <a:buNone/>
            </a:pPr>
            <a:endParaRPr lang="zh-CN" altLang="en-US" b="0"/>
          </a:p>
        </p:txBody>
      </p:sp>
    </p:spTree>
    <p:extLst>
      <p:ext uri="{BB962C8B-B14F-4D97-AF65-F5344CB8AC3E}">
        <p14:creationId xmlns:p14="http://schemas.microsoft.com/office/powerpoint/2010/main" val="3875355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zh-CN" altLang="en-US">
                <a:latin typeface="微软雅黑" panose="020B0503020204020204" pitchFamily="34" charset="-122"/>
                <a:ea typeface="微软雅黑" panose="020B0503020204020204" pitchFamily="34" charset="-122"/>
              </a:rPr>
              <a:t>配置管理的目的</a:t>
            </a:r>
          </a:p>
        </p:txBody>
      </p:sp>
      <p:sp>
        <p:nvSpPr>
          <p:cNvPr id="31746" name="Rectangle 3">
            <a:extLst>
              <a:ext uri="{FF2B5EF4-FFF2-40B4-BE49-F238E27FC236}">
                <a16:creationId xmlns:a16="http://schemas.microsoft.com/office/drawing/2014/main" id="{9A790B93-B193-F74E-8ECC-61798385D733}"/>
              </a:ext>
            </a:extLst>
          </p:cNvPr>
          <p:cNvSpPr>
            <a:spLocks noGrp="1" noChangeArrowheads="1"/>
          </p:cNvSpPr>
          <p:nvPr>
            <p:ph idx="1"/>
          </p:nvPr>
        </p:nvSpPr>
        <p:spPr>
          <a:xfrm>
            <a:off x="685800" y="1219200"/>
            <a:ext cx="8001000" cy="1524000"/>
          </a:xfrm>
          <a:solidFill>
            <a:schemeClr val="accent1">
              <a:lumMod val="40000"/>
              <a:lumOff val="60000"/>
            </a:schemeClr>
          </a:solidFill>
        </p:spPr>
        <p:txBody>
          <a:bodyPr/>
          <a:lstStyle/>
          <a:p>
            <a:pPr marL="0" indent="0" eaLnBrk="1" hangingPunct="1">
              <a:buFontTx/>
              <a:buNone/>
            </a:pPr>
            <a:r>
              <a:rPr lang="zh-CN" altLang="en-US"/>
              <a:t>目的：使用配置标识、版本控制、变更控制和审计来管理工作产品的完整性。</a:t>
            </a:r>
            <a:endParaRPr lang="en-US" altLang="zh-CN"/>
          </a:p>
          <a:p>
            <a:pPr marL="0" indent="0" eaLnBrk="1" hangingPunct="1">
              <a:buFontTx/>
              <a:buNone/>
            </a:pPr>
            <a:r>
              <a:rPr lang="zh-CN" altLang="en-US">
                <a:solidFill>
                  <a:srgbClr val="1D1B12"/>
                </a:solidFill>
              </a:rPr>
              <a:t>价值：减少工作损失，并增加向客户交付正确版本解决方案的能力。</a:t>
            </a:r>
          </a:p>
        </p:txBody>
      </p:sp>
      <p:pic>
        <p:nvPicPr>
          <p:cNvPr id="28675" name="Picture 5" descr="JEDI art-06.png"/>
          <p:cNvPicPr>
            <a:picLocks noChangeAspect="1" noChangeArrowheads="1"/>
          </p:cNvPicPr>
          <p:nvPr/>
        </p:nvPicPr>
        <p:blipFill>
          <a:blip r:embed="rId2" cstate="print">
            <a:extLst>
              <a:ext uri="{28A0092B-C50C-407E-A947-70E740481C1C}">
                <a14:useLocalDpi xmlns:a14="http://schemas.microsoft.com/office/drawing/2010/main" val="0"/>
              </a:ext>
            </a:extLst>
          </a:blip>
          <a:srcRect t="16161" b="11075"/>
          <a:stretch>
            <a:fillRect/>
          </a:stretch>
        </p:blipFill>
        <p:spPr bwMode="auto">
          <a:xfrm>
            <a:off x="1524000" y="2895600"/>
            <a:ext cx="56388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834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noChangeArrowheads="1"/>
          </p:cNvSpPr>
          <p:nvPr>
            <p:ph type="title"/>
          </p:nvPr>
        </p:nvSpPr>
        <p:spPr/>
        <p:txBody>
          <a:bodyPr/>
          <a:lstStyle/>
          <a:p>
            <a:r>
              <a:rPr kumimoji="1" lang="en-US" altLang="zh-CN">
                <a:latin typeface="微软雅黑" panose="020B0503020204020204" pitchFamily="34" charset="-122"/>
                <a:ea typeface="微软雅黑" panose="020B0503020204020204" pitchFamily="34" charset="-122"/>
              </a:rPr>
              <a:t>CM</a:t>
            </a:r>
            <a:r>
              <a:rPr kumimoji="1" lang="zh-CN" altLang="en-US">
                <a:latin typeface="微软雅黑" panose="020B0503020204020204" pitchFamily="34" charset="-122"/>
                <a:ea typeface="微软雅黑" panose="020B0503020204020204" pitchFamily="34" charset="-122"/>
              </a:rPr>
              <a:t>的等级和实践概述</a:t>
            </a:r>
          </a:p>
        </p:txBody>
      </p:sp>
      <p:pic>
        <p:nvPicPr>
          <p:cNvPr id="2969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8001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74314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ctrTitle" idx="4294967295"/>
          </p:nvPr>
        </p:nvSpPr>
        <p:spPr>
          <a:xfrm>
            <a:off x="0" y="1905000"/>
            <a:ext cx="9144000" cy="1470025"/>
          </a:xfrm>
          <a:noFill/>
        </p:spPr>
        <p:txBody>
          <a:bodyPr/>
          <a:lstStyle/>
          <a:p>
            <a:pPr algn="ctr" eaLnBrk="1" hangingPunct="1"/>
            <a:r>
              <a:rPr lang="zh-CN" altLang="en-US">
                <a:solidFill>
                  <a:schemeClr val="tx2"/>
                </a:solidFill>
              </a:rPr>
              <a:t>过程质量保证 </a:t>
            </a:r>
            <a:br>
              <a:rPr lang="en-US" altLang="zh-CN">
                <a:solidFill>
                  <a:schemeClr val="tx2"/>
                </a:solidFill>
              </a:rPr>
            </a:br>
            <a:r>
              <a:rPr lang="en-US" altLang="zh-CN">
                <a:solidFill>
                  <a:schemeClr val="tx2"/>
                </a:solidFill>
              </a:rPr>
              <a:t>Process Quality Assurance (PQA)</a:t>
            </a:r>
            <a:br>
              <a:rPr lang="en-US" altLang="zh-CN"/>
            </a:br>
            <a:endParaRPr lang="en-US" altLang="zh-CN"/>
          </a:p>
        </p:txBody>
      </p:sp>
      <p:sp>
        <p:nvSpPr>
          <p:cNvPr id="4098" name="Rectangle 3"/>
          <p:cNvSpPr txBox="1">
            <a:spLocks noChangeArrowheads="1"/>
          </p:cNvSpPr>
          <p:nvPr/>
        </p:nvSpPr>
        <p:spPr bwMode="auto">
          <a:xfrm>
            <a:off x="1295400" y="4343400"/>
            <a:ext cx="6400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11213">
              <a:buChar char="•"/>
              <a:defRPr sz="2400">
                <a:solidFill>
                  <a:srgbClr val="080C10"/>
                </a:solidFill>
                <a:latin typeface="Arial" panose="020B0604020202020204" pitchFamily="34" charset="0"/>
                <a:ea typeface="宋体" panose="02010600030101010101" pitchFamily="2" charset="-122"/>
                <a:cs typeface="Arial" panose="020B0604020202020204" pitchFamily="34" charset="0"/>
              </a:defRPr>
            </a:lvl1pPr>
            <a:lvl2pPr marL="336550" indent="-207963" defTabSz="811213">
              <a:buChar char="•"/>
              <a:defRPr kumimoji="1" sz="2200">
                <a:solidFill>
                  <a:schemeClr val="tx1"/>
                </a:solidFill>
                <a:latin typeface="Arial" panose="020B0604020202020204" pitchFamily="34" charset="0"/>
                <a:ea typeface="宋体" panose="02010600030101010101" pitchFamily="2" charset="-122"/>
              </a:defRPr>
            </a:lvl2pPr>
            <a:lvl3pPr marL="692150" indent="-227013" defTabSz="811213">
              <a:buChar char="-"/>
              <a:defRPr kumimoji="1" sz="2200">
                <a:solidFill>
                  <a:schemeClr val="tx1"/>
                </a:solidFill>
                <a:latin typeface="Arial" panose="020B0604020202020204" pitchFamily="34" charset="0"/>
                <a:ea typeface="宋体" panose="02010600030101010101" pitchFamily="2" charset="-122"/>
              </a:defRPr>
            </a:lvl3pPr>
            <a:lvl4pPr marL="1597025" indent="-227013" defTabSz="811213">
              <a:spcBef>
                <a:spcPct val="20000"/>
              </a:spcBef>
              <a:buChar char="–"/>
              <a:defRPr kumimoji="1" sz="2200">
                <a:solidFill>
                  <a:schemeClr val="tx1"/>
                </a:solidFill>
                <a:latin typeface="Times New Roman" panose="02020603050405020304" pitchFamily="18" charset="0"/>
                <a:ea typeface="宋体" panose="02010600030101010101" pitchFamily="2" charset="-122"/>
              </a:defRPr>
            </a:lvl4pPr>
            <a:lvl5pPr marL="2054225" indent="-228600" defTabSz="811213">
              <a:spcBef>
                <a:spcPct val="20000"/>
              </a:spcBef>
              <a:buChar char="•"/>
              <a:defRPr kumimoji="1" sz="2200">
                <a:solidFill>
                  <a:schemeClr val="tx1"/>
                </a:solidFill>
                <a:latin typeface="Times New Roman" panose="02020603050405020304" pitchFamily="18" charset="0"/>
                <a:ea typeface="宋体" panose="02010600030101010101" pitchFamily="2" charset="-122"/>
              </a:defRPr>
            </a:lvl5pPr>
            <a:lvl6pPr marL="25114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6pPr>
            <a:lvl7pPr marL="29686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7pPr>
            <a:lvl8pPr marL="34258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8pPr>
            <a:lvl9pPr marL="3883025" indent="-228600" defTabSz="811213" eaLnBrk="0" fontAlgn="base" hangingPunct="0">
              <a:spcBef>
                <a:spcPct val="20000"/>
              </a:spcBef>
              <a:spcAft>
                <a:spcPct val="0"/>
              </a:spcAft>
              <a:buChar char="•"/>
              <a:defRPr kumimoji="1" sz="2200">
                <a:solidFill>
                  <a:schemeClr val="tx1"/>
                </a:solidFill>
                <a:latin typeface="Times New Roman" panose="02020603050405020304" pitchFamily="18" charset="0"/>
                <a:ea typeface="宋体" panose="02010600030101010101" pitchFamily="2" charset="-122"/>
              </a:defRPr>
            </a:lvl9pPr>
          </a:lstStyle>
          <a:p>
            <a:pPr algn="ctr">
              <a:buFontTx/>
              <a:buNone/>
            </a:pPr>
            <a:r>
              <a:rPr lang="zh-CN" altLang="en-US" sz="3200" b="0">
                <a:latin typeface="微软雅黑" panose="020B0503020204020204" pitchFamily="34" charset="-122"/>
                <a:ea typeface="微软雅黑" panose="020B0503020204020204" pitchFamily="34" charset="-122"/>
              </a:rPr>
              <a:t>咨询师：冯云显</a:t>
            </a:r>
          </a:p>
          <a:p>
            <a:pPr algn="ctr">
              <a:buFontTx/>
              <a:buNone/>
            </a:pPr>
            <a:endParaRPr lang="zh-CN" altLang="en-US" b="0"/>
          </a:p>
          <a:p>
            <a:pPr algn="ctr">
              <a:buFontTx/>
              <a:buNone/>
            </a:pPr>
            <a:endParaRPr lang="zh-CN" altLang="en-US" b="0"/>
          </a:p>
        </p:txBody>
      </p:sp>
    </p:spTree>
    <p:extLst>
      <p:ext uri="{BB962C8B-B14F-4D97-AF65-F5344CB8AC3E}">
        <p14:creationId xmlns:p14="http://schemas.microsoft.com/office/powerpoint/2010/main" val="2818519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altLang="zh-CN">
                <a:latin typeface="微软雅黑" panose="020B0503020204020204" pitchFamily="34" charset="-122"/>
                <a:ea typeface="微软雅黑" panose="020B0503020204020204" pitchFamily="34" charset="-122"/>
              </a:rPr>
              <a:t>PQA</a:t>
            </a:r>
            <a:r>
              <a:rPr lang="zh-CN" altLang="en-US">
                <a:latin typeface="微软雅黑" panose="020B0503020204020204" pitchFamily="34" charset="-122"/>
                <a:ea typeface="微软雅黑" panose="020B0503020204020204" pitchFamily="34" charset="-122"/>
              </a:rPr>
              <a:t>的目的</a:t>
            </a:r>
          </a:p>
        </p:txBody>
      </p:sp>
      <p:sp>
        <p:nvSpPr>
          <p:cNvPr id="12290" name="Rectangle 3">
            <a:extLst>
              <a:ext uri="{FF2B5EF4-FFF2-40B4-BE49-F238E27FC236}">
                <a16:creationId xmlns:a16="http://schemas.microsoft.com/office/drawing/2014/main" id="{2CCA8D0F-F667-B345-B0BA-CE9AC98C7A89}"/>
              </a:ext>
            </a:extLst>
          </p:cNvPr>
          <p:cNvSpPr>
            <a:spLocks noGrp="1" noChangeArrowheads="1"/>
          </p:cNvSpPr>
          <p:nvPr>
            <p:ph idx="1"/>
          </p:nvPr>
        </p:nvSpPr>
        <p:spPr>
          <a:xfrm>
            <a:off x="685800" y="1219200"/>
            <a:ext cx="8001000" cy="1219200"/>
          </a:xfrm>
          <a:solidFill>
            <a:schemeClr val="accent1">
              <a:lumMod val="40000"/>
              <a:lumOff val="60000"/>
            </a:schemeClr>
          </a:solidFill>
        </p:spPr>
        <p:txBody>
          <a:bodyPr/>
          <a:lstStyle/>
          <a:p>
            <a:pPr marL="0" indent="0" eaLnBrk="1" hangingPunct="1">
              <a:buFontTx/>
              <a:buNone/>
            </a:pPr>
            <a:r>
              <a:rPr lang="zh-CN" altLang="en-US"/>
              <a:t>目的：验证并改进已执行的过程和所产生的工作产品的质量。</a:t>
            </a:r>
            <a:endParaRPr lang="en-US" altLang="zh-CN"/>
          </a:p>
          <a:p>
            <a:pPr marL="0" indent="0" eaLnBrk="1" hangingPunct="1">
              <a:buFontTx/>
              <a:buNone/>
            </a:pPr>
            <a:r>
              <a:rPr lang="zh-CN" altLang="en-US"/>
              <a:t>价值：增加过程使用的一致性并改进过程，以最大化业务效益和客户满意度。</a:t>
            </a:r>
          </a:p>
        </p:txBody>
      </p:sp>
      <p:pic>
        <p:nvPicPr>
          <p:cNvPr id="11267" name="Picture 5" descr="JEDI art-13.png"/>
          <p:cNvPicPr>
            <a:picLocks noChangeAspect="1" noChangeArrowheads="1"/>
          </p:cNvPicPr>
          <p:nvPr/>
        </p:nvPicPr>
        <p:blipFill>
          <a:blip r:embed="rId3">
            <a:extLst>
              <a:ext uri="{28A0092B-C50C-407E-A947-70E740481C1C}">
                <a14:useLocalDpi xmlns:a14="http://schemas.microsoft.com/office/drawing/2010/main" val="0"/>
              </a:ext>
            </a:extLst>
          </a:blip>
          <a:srcRect l="4340" t="22250" r="6566" b="19208"/>
          <a:stretch>
            <a:fillRect/>
          </a:stretch>
        </p:blipFill>
        <p:spPr bwMode="auto">
          <a:xfrm>
            <a:off x="1524000" y="2590800"/>
            <a:ext cx="61531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888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noChangeArrowheads="1"/>
          </p:cNvSpPr>
          <p:nvPr>
            <p:ph type="title"/>
          </p:nvPr>
        </p:nvSpPr>
        <p:spPr/>
        <p:txBody>
          <a:bodyPr/>
          <a:lstStyle/>
          <a:p>
            <a:pPr eaLnBrk="1" hangingPunct="1"/>
            <a:r>
              <a:rPr kumimoji="1" lang="en-US" altLang="zh-CN">
                <a:latin typeface="微软雅黑" panose="020B0503020204020204" pitchFamily="34" charset="-122"/>
                <a:ea typeface="微软雅黑" panose="020B0503020204020204" pitchFamily="34" charset="-122"/>
              </a:rPr>
              <a:t>PPQA</a:t>
            </a:r>
            <a:r>
              <a:rPr kumimoji="1" lang="zh-CN" altLang="en-US">
                <a:latin typeface="微软雅黑" panose="020B0503020204020204" pitchFamily="34" charset="-122"/>
                <a:ea typeface="微软雅黑" panose="020B0503020204020204" pitchFamily="34" charset="-122"/>
              </a:rPr>
              <a:t>等级和实践概述</a:t>
            </a:r>
          </a:p>
        </p:txBody>
      </p:sp>
      <p:pic>
        <p:nvPicPr>
          <p:cNvPr id="13314"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80010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0642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4"/>
          <p:cNvSpPr>
            <a:spLocks noGrp="1" noChangeArrowheads="1"/>
          </p:cNvSpPr>
          <p:nvPr>
            <p:ph type="ctrTitle" idx="4294967295"/>
          </p:nvPr>
        </p:nvSpPr>
        <p:spPr>
          <a:xfrm>
            <a:off x="762000" y="1905000"/>
            <a:ext cx="7772400" cy="1470025"/>
          </a:xfrm>
          <a:noFill/>
        </p:spPr>
        <p:txBody>
          <a:bodyPr/>
          <a:lstStyle/>
          <a:p>
            <a:pPr algn="ctr" eaLnBrk="1" hangingPunct="1"/>
            <a:r>
              <a:rPr lang="zh-CN" altLang="en-US"/>
              <a:t>实施基础条件</a:t>
            </a:r>
            <a:br>
              <a:rPr lang="en-US" altLang="zh-CN"/>
            </a:br>
            <a:r>
              <a:rPr lang="zh-CN" altLang="en-US"/>
              <a:t> </a:t>
            </a:r>
            <a:r>
              <a:rPr lang="en-US" altLang="zh-CN"/>
              <a:t>Implementation Infrastructure (II)</a:t>
            </a:r>
          </a:p>
        </p:txBody>
      </p:sp>
    </p:spTree>
    <p:extLst>
      <p:ext uri="{BB962C8B-B14F-4D97-AF65-F5344CB8AC3E}">
        <p14:creationId xmlns:p14="http://schemas.microsoft.com/office/powerpoint/2010/main" val="3355959706"/>
      </p:ext>
    </p:extLst>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4"/>
          <p:cNvSpPr>
            <a:spLocks noGrp="1" noChangeArrowheads="1"/>
          </p:cNvSpPr>
          <p:nvPr>
            <p:ph type="title"/>
          </p:nvPr>
        </p:nvSpPr>
        <p:spPr>
          <a:xfrm>
            <a:off x="685800" y="352425"/>
            <a:ext cx="7288213" cy="561975"/>
          </a:xfrm>
        </p:spPr>
        <p:txBody>
          <a:bodyPr/>
          <a:lstStyle/>
          <a:p>
            <a:pPr eaLnBrk="1" hangingPunct="1"/>
            <a:r>
              <a:rPr lang="en-US" altLang="zh-CN">
                <a:latin typeface="微软雅黑" panose="020B0503020204020204" pitchFamily="34" charset="-122"/>
                <a:ea typeface="微软雅黑" panose="020B0503020204020204" pitchFamily="34" charset="-122"/>
              </a:rPr>
              <a:t>II</a:t>
            </a:r>
            <a:r>
              <a:rPr lang="zh-CN" altLang="en-US">
                <a:latin typeface="微软雅黑" panose="020B0503020204020204" pitchFamily="34" charset="-122"/>
                <a:ea typeface="微软雅黑" panose="020B0503020204020204" pitchFamily="34" charset="-122"/>
              </a:rPr>
              <a:t>的目的</a:t>
            </a:r>
            <a:endParaRPr lang="en-US" altLang="en-US">
              <a:latin typeface="微软雅黑" panose="020B0503020204020204" pitchFamily="34" charset="-122"/>
              <a:ea typeface="微软雅黑" panose="020B0503020204020204" pitchFamily="34" charset="-122"/>
            </a:endParaRPr>
          </a:p>
        </p:txBody>
      </p:sp>
      <p:sp>
        <p:nvSpPr>
          <p:cNvPr id="18" name="Rectangle 2">
            <a:extLst>
              <a:ext uri="{FF2B5EF4-FFF2-40B4-BE49-F238E27FC236}">
                <a16:creationId xmlns:a16="http://schemas.microsoft.com/office/drawing/2014/main" id="{AF20F191-C875-F34D-A750-1428C3402008}"/>
              </a:ext>
            </a:extLst>
          </p:cNvPr>
          <p:cNvSpPr>
            <a:spLocks noChangeArrowheads="1"/>
          </p:cNvSpPr>
          <p:nvPr/>
        </p:nvSpPr>
        <p:spPr bwMode="auto">
          <a:xfrm>
            <a:off x="709613" y="1054100"/>
            <a:ext cx="7967662" cy="1079500"/>
          </a:xfrm>
          <a:prstGeom prst="rect">
            <a:avLst/>
          </a:prstGeom>
          <a:solidFill>
            <a:schemeClr val="accent1">
              <a:lumMod val="40000"/>
              <a:lumOff val="60000"/>
            </a:schemeClr>
          </a:solidFill>
          <a:ln>
            <a:noFill/>
          </a:ln>
          <a:effectLst>
            <a:prstShdw prst="shdw17" dist="17961" dir="2700000">
              <a:schemeClr val="accent1">
                <a:gamma/>
                <a:shade val="60000"/>
                <a:invGamma/>
              </a:schemeClr>
            </a:prstShdw>
          </a:effectLst>
        </p:spPr>
        <p:txBody>
          <a:bodyPr anchor="ctr">
            <a:spAutoFit/>
          </a:bodyPr>
          <a:lstStyle>
            <a:lvl1pPr>
              <a:defRPr sz="3600" b="1">
                <a:solidFill>
                  <a:schemeClr val="hlink"/>
                </a:solidFill>
                <a:latin typeface="Arial" panose="020B0604020202020204" pitchFamily="34" charset="0"/>
                <a:ea typeface="宋体" panose="02010600030101010101" pitchFamily="2" charset="-122"/>
              </a:defRPr>
            </a:lvl1pPr>
            <a:lvl2pPr marL="742950" indent="-285750">
              <a:defRPr sz="3600" b="1">
                <a:solidFill>
                  <a:schemeClr val="hlink"/>
                </a:solidFill>
                <a:latin typeface="Arial" panose="020B0604020202020204" pitchFamily="34" charset="0"/>
                <a:ea typeface="宋体" panose="02010600030101010101" pitchFamily="2" charset="-122"/>
              </a:defRPr>
            </a:lvl2pPr>
            <a:lvl3pPr marL="1143000" indent="-228600">
              <a:defRPr sz="3600" b="1">
                <a:solidFill>
                  <a:schemeClr val="hlink"/>
                </a:solidFill>
                <a:latin typeface="Arial" panose="020B0604020202020204" pitchFamily="34" charset="0"/>
                <a:ea typeface="宋体" panose="02010600030101010101" pitchFamily="2" charset="-122"/>
              </a:defRPr>
            </a:lvl3pPr>
            <a:lvl4pPr marL="1600200" indent="-228600">
              <a:defRPr sz="3600" b="1">
                <a:solidFill>
                  <a:schemeClr val="hlink"/>
                </a:solidFill>
                <a:latin typeface="Arial" panose="020B0604020202020204" pitchFamily="34" charset="0"/>
                <a:ea typeface="宋体" panose="02010600030101010101" pitchFamily="2" charset="-122"/>
              </a:defRPr>
            </a:lvl4pPr>
            <a:lvl5pPr marL="2057400" indent="-228600">
              <a:defRPr sz="3600" b="1">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hlink"/>
                </a:solidFill>
                <a:latin typeface="Arial" panose="020B0604020202020204" pitchFamily="34" charset="0"/>
                <a:ea typeface="宋体" panose="02010600030101010101" pitchFamily="2" charset="-122"/>
              </a:defRPr>
            </a:lvl9pPr>
          </a:lstStyle>
          <a:p>
            <a:pPr>
              <a:lnSpc>
                <a:spcPct val="89000"/>
              </a:lnSpc>
            </a:pPr>
            <a:r>
              <a:rPr lang="zh-CN" altLang="en-US" sz="2400" b="0">
                <a:solidFill>
                  <a:srgbClr val="1D1B12"/>
                </a:solidFill>
                <a:latin typeface="Microsoft YaHei Light" pitchFamily="34" charset="-122"/>
                <a:ea typeface="Microsoft YaHei Light" pitchFamily="34" charset="-122"/>
              </a:rPr>
              <a:t>目的：确保针对组织重要的过程能够持续的和习惯性的使用和改进。</a:t>
            </a:r>
            <a:endParaRPr lang="en-US" altLang="zh-CN" sz="2400" b="0">
              <a:solidFill>
                <a:srgbClr val="1D1B12"/>
              </a:solidFill>
              <a:latin typeface="Microsoft YaHei Light" pitchFamily="34" charset="-122"/>
              <a:ea typeface="Microsoft YaHei Light" pitchFamily="34" charset="-122"/>
            </a:endParaRPr>
          </a:p>
          <a:p>
            <a:pPr>
              <a:lnSpc>
                <a:spcPct val="89000"/>
              </a:lnSpc>
            </a:pPr>
            <a:r>
              <a:rPr lang="zh-CN" altLang="en-US" sz="2400" b="0">
                <a:solidFill>
                  <a:srgbClr val="1D1B12"/>
                </a:solidFill>
                <a:latin typeface="Microsoft YaHei Light" pitchFamily="34" charset="-122"/>
                <a:ea typeface="Microsoft YaHei Light" pitchFamily="34" charset="-122"/>
              </a:rPr>
              <a:t>价值：维持有效和高效地达成目的和目标的能力。</a:t>
            </a:r>
            <a:endParaRPr lang="zh-CN" altLang="zh-CN" sz="2400" b="0">
              <a:solidFill>
                <a:srgbClr val="1D1B12"/>
              </a:solidFill>
              <a:latin typeface="Microsoft YaHei Light" pitchFamily="34" charset="-122"/>
              <a:ea typeface="Microsoft YaHei Light" pitchFamily="34" charset="-122"/>
            </a:endParaRPr>
          </a:p>
        </p:txBody>
      </p:sp>
    </p:spTree>
    <p:extLst>
      <p:ext uri="{BB962C8B-B14F-4D97-AF65-F5344CB8AC3E}">
        <p14:creationId xmlns:p14="http://schemas.microsoft.com/office/powerpoint/2010/main" val="31420655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4"/>
          <p:cNvSpPr>
            <a:spLocks noGrp="1" noChangeArrowheads="1"/>
          </p:cNvSpPr>
          <p:nvPr>
            <p:ph type="title"/>
          </p:nvPr>
        </p:nvSpPr>
        <p:spPr>
          <a:xfrm>
            <a:off x="685800" y="352425"/>
            <a:ext cx="7288213" cy="561975"/>
          </a:xfrm>
        </p:spPr>
        <p:txBody>
          <a:bodyPr/>
          <a:lstStyle/>
          <a:p>
            <a:pPr eaLnBrk="1" hangingPunct="1"/>
            <a:r>
              <a:rPr lang="en-US" altLang="zh-CN">
                <a:latin typeface="微软雅黑" panose="020B0503020204020204" pitchFamily="34" charset="-122"/>
                <a:ea typeface="微软雅黑" panose="020B0503020204020204" pitchFamily="34" charset="-122"/>
              </a:rPr>
              <a:t>II</a:t>
            </a:r>
            <a:r>
              <a:rPr lang="zh-CN" altLang="en-US">
                <a:latin typeface="微软雅黑" panose="020B0503020204020204" pitchFamily="34" charset="-122"/>
                <a:ea typeface="微软雅黑" panose="020B0503020204020204" pitchFamily="34" charset="-122"/>
              </a:rPr>
              <a:t>的等级和实践概述</a:t>
            </a:r>
            <a:endParaRPr lang="en-US" altLang="en-US">
              <a:latin typeface="微软雅黑" panose="020B0503020204020204" pitchFamily="34" charset="-122"/>
              <a:ea typeface="微软雅黑" panose="020B0503020204020204" pitchFamily="34" charset="-122"/>
            </a:endParaRPr>
          </a:p>
        </p:txBody>
      </p:sp>
      <p:pic>
        <p:nvPicPr>
          <p:cNvPr id="614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75946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164162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a:t>问题与回答</a:t>
            </a:r>
          </a:p>
        </p:txBody>
      </p:sp>
      <p:pic>
        <p:nvPicPr>
          <p:cNvPr id="6" name="Picture 2" descr="http://pic11.nipic.com/20101123/6249340_194140034135_2.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087183">
            <a:off x="592080" y="1564003"/>
            <a:ext cx="2894253" cy="40822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647644" y="3004964"/>
            <a:ext cx="5006499" cy="1200329"/>
          </a:xfrm>
          <a:prstGeom prst="rect">
            <a:avLst/>
          </a:prstGeom>
          <a:noFill/>
        </p:spPr>
        <p:txBody>
          <a:bodyPr wrap="none" rtlCol="0">
            <a:spAutoFit/>
          </a:bodyPr>
          <a:lstStyle/>
          <a:p>
            <a:pPr algn="ctr"/>
            <a:r>
              <a:rPr lang="en-US" altLang="zh-CN" sz="7200" dirty="0">
                <a:solidFill>
                  <a:srgbClr val="0070C0"/>
                </a:solidFill>
                <a:latin typeface="华康俪金黑W8" panose="020B0809000000000000" pitchFamily="49" charset="-122"/>
                <a:ea typeface="华康俪金黑W8" panose="020B0809000000000000" pitchFamily="49" charset="-122"/>
                <a:cs typeface="Arial" panose="020B0604020202020204" pitchFamily="34" charset="0"/>
              </a:rPr>
              <a:t>Questions</a:t>
            </a:r>
            <a:r>
              <a:rPr lang="zh-CN" altLang="en-US" sz="7200" dirty="0">
                <a:solidFill>
                  <a:srgbClr val="0070C0"/>
                </a:solidFill>
                <a:latin typeface="华康俪金黑W8" panose="020B0809000000000000" pitchFamily="49" charset="-122"/>
                <a:ea typeface="华康俪金黑W8" panose="020B0809000000000000" pitchFamily="49" charset="-122"/>
                <a:cs typeface="Arial" panose="020B0604020202020204" pitchFamily="34" charset="0"/>
              </a:rPr>
              <a:t>？</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8BB5B5D7-51B3-8948-8BD5-B96C543D77CA}"/>
              </a:ext>
            </a:extLst>
          </p:cNvPr>
          <p:cNvSpPr>
            <a:spLocks noGrp="1" noChangeArrowheads="1"/>
          </p:cNvSpPr>
          <p:nvPr>
            <p:ph type="title"/>
          </p:nvPr>
        </p:nvSpPr>
        <p:spPr>
          <a:xfrm>
            <a:off x="531813" y="152400"/>
            <a:ext cx="8229600" cy="655638"/>
          </a:xfrm>
        </p:spPr>
        <p:txBody>
          <a:bodyPr/>
          <a:lstStyle/>
          <a:p>
            <a:pPr eaLnBrk="1" hangingPunct="1"/>
            <a:r>
              <a:rPr lang="en-US" altLang="zh-Hans" dirty="0"/>
              <a:t>C</a:t>
            </a:r>
            <a:r>
              <a:rPr lang="en-US" altLang="zh-CN" dirty="0"/>
              <a:t>MMI-DEV</a:t>
            </a:r>
            <a:r>
              <a:rPr lang="zh-CN" altLang="en-US" dirty="0"/>
              <a:t>视角</a:t>
            </a:r>
            <a:r>
              <a:rPr lang="en-US" altLang="zh-CN" dirty="0"/>
              <a:t>20</a:t>
            </a:r>
            <a:r>
              <a:rPr lang="zh-CN" altLang="en-US" dirty="0"/>
              <a:t>个实践域</a:t>
            </a:r>
            <a:endParaRPr kumimoji="0" lang="en-US" altLang="zh-CN" dirty="0"/>
          </a:p>
        </p:txBody>
      </p:sp>
      <p:graphicFrame>
        <p:nvGraphicFramePr>
          <p:cNvPr id="3" name="表格 2">
            <a:extLst>
              <a:ext uri="{FF2B5EF4-FFF2-40B4-BE49-F238E27FC236}">
                <a16:creationId xmlns:a16="http://schemas.microsoft.com/office/drawing/2014/main" id="{77E2E24E-D448-9547-9875-FDA18D6BAC73}"/>
              </a:ext>
            </a:extLst>
          </p:cNvPr>
          <p:cNvGraphicFramePr>
            <a:graphicFrameLocks noGrp="1"/>
          </p:cNvGraphicFramePr>
          <p:nvPr/>
        </p:nvGraphicFramePr>
        <p:xfrm>
          <a:off x="1295400" y="817562"/>
          <a:ext cx="5257800" cy="5507028"/>
        </p:xfrm>
        <a:graphic>
          <a:graphicData uri="http://schemas.openxmlformats.org/drawingml/2006/table">
            <a:tbl>
              <a:tblPr>
                <a:tableStyleId>{5C22544A-7EE6-4342-B048-85BDC9FD1C3A}</a:tableStyleId>
              </a:tblPr>
              <a:tblGrid>
                <a:gridCol w="479406">
                  <a:extLst>
                    <a:ext uri="{9D8B030D-6E8A-4147-A177-3AD203B41FA5}">
                      <a16:colId xmlns:a16="http://schemas.microsoft.com/office/drawing/2014/main" val="782726470"/>
                    </a:ext>
                  </a:extLst>
                </a:gridCol>
                <a:gridCol w="714409">
                  <a:extLst>
                    <a:ext uri="{9D8B030D-6E8A-4147-A177-3AD203B41FA5}">
                      <a16:colId xmlns:a16="http://schemas.microsoft.com/office/drawing/2014/main" val="1743419148"/>
                    </a:ext>
                  </a:extLst>
                </a:gridCol>
                <a:gridCol w="2096227">
                  <a:extLst>
                    <a:ext uri="{9D8B030D-6E8A-4147-A177-3AD203B41FA5}">
                      <a16:colId xmlns:a16="http://schemas.microsoft.com/office/drawing/2014/main" val="322537208"/>
                    </a:ext>
                  </a:extLst>
                </a:gridCol>
                <a:gridCol w="1967758">
                  <a:extLst>
                    <a:ext uri="{9D8B030D-6E8A-4147-A177-3AD203B41FA5}">
                      <a16:colId xmlns:a16="http://schemas.microsoft.com/office/drawing/2014/main" val="1905704081"/>
                    </a:ext>
                  </a:extLst>
                </a:gridCol>
              </a:tblGrid>
              <a:tr h="196268">
                <a:tc>
                  <a:txBody>
                    <a:bodyPr/>
                    <a:lstStyle/>
                    <a:p>
                      <a:pPr algn="l" fontAlgn="ctr"/>
                      <a:r>
                        <a:rPr lang="zh-CN" altLang="en-US" sz="1000" u="none" strike="noStrike">
                          <a:effectLst/>
                        </a:rPr>
                        <a:t>序号</a:t>
                      </a:r>
                      <a:endParaRPr lang="zh-CN" altLang="en-US" sz="1000" b="1" i="0" u="none" strike="noStrike">
                        <a:effectLst/>
                        <a:latin typeface="DengXian" panose="02010600030101010101" pitchFamily="2" charset="-122"/>
                        <a:ea typeface="DengXian" panose="02010600030101010101" pitchFamily="2" charset="-122"/>
                      </a:endParaRPr>
                    </a:p>
                  </a:txBody>
                  <a:tcPr marL="7908" marR="7908" marT="7908" marB="0" anchor="ctr"/>
                </a:tc>
                <a:tc>
                  <a:txBody>
                    <a:bodyPr/>
                    <a:lstStyle/>
                    <a:p>
                      <a:pPr algn="l" fontAlgn="ctr"/>
                      <a:r>
                        <a:rPr lang="zh-CN" altLang="en-US" sz="1000" u="none" strike="noStrike">
                          <a:effectLst/>
                        </a:rPr>
                        <a:t>类别</a:t>
                      </a:r>
                      <a:endParaRPr lang="zh-CN" altLang="en-US" sz="1000" b="1" i="0" u="none" strike="noStrike">
                        <a:effectLst/>
                        <a:latin typeface="DengXian" panose="02010600030101010101" pitchFamily="2" charset="-122"/>
                        <a:ea typeface="DengXian" panose="02010600030101010101" pitchFamily="2" charset="-122"/>
                      </a:endParaRPr>
                    </a:p>
                  </a:txBody>
                  <a:tcPr marL="7908" marR="7908" marT="7908" marB="0" anchor="ctr"/>
                </a:tc>
                <a:tc>
                  <a:txBody>
                    <a:bodyPr/>
                    <a:lstStyle/>
                    <a:p>
                      <a:pPr algn="just" fontAlgn="ctr"/>
                      <a:r>
                        <a:rPr lang="zh-CN" altLang="en-US" sz="1000" u="none" strike="noStrike">
                          <a:effectLst/>
                        </a:rPr>
                        <a:t>能力域</a:t>
                      </a:r>
                      <a:endParaRPr lang="zh-CN" altLang="en-US" sz="1000" b="1" i="0" u="none" strike="noStrike">
                        <a:effectLst/>
                        <a:latin typeface="DengXian" panose="02010600030101010101" pitchFamily="2" charset="-122"/>
                        <a:ea typeface="DengXian" panose="02010600030101010101" pitchFamily="2" charset="-122"/>
                      </a:endParaRPr>
                    </a:p>
                  </a:txBody>
                  <a:tcPr marL="7908" marR="7908" marT="7908" marB="0" anchor="ctr"/>
                </a:tc>
                <a:tc>
                  <a:txBody>
                    <a:bodyPr/>
                    <a:lstStyle/>
                    <a:p>
                      <a:pPr algn="just" fontAlgn="ctr"/>
                      <a:r>
                        <a:rPr lang="zh-CN" altLang="en-US" sz="1000" u="none" strike="noStrike">
                          <a:effectLst/>
                        </a:rPr>
                        <a:t>实践域</a:t>
                      </a:r>
                      <a:endParaRPr lang="zh-CN" altLang="en-US" sz="1000" b="1" i="0" u="none" strike="noStrike">
                        <a:effectLst/>
                        <a:latin typeface="DengXian" panose="02010600030101010101" pitchFamily="2" charset="-122"/>
                        <a:ea typeface="DengXian" panose="02010600030101010101" pitchFamily="2" charset="-122"/>
                      </a:endParaRPr>
                    </a:p>
                  </a:txBody>
                  <a:tcPr marL="7908" marR="7908" marT="7908" marB="0" anchor="ctr"/>
                </a:tc>
                <a:extLst>
                  <a:ext uri="{0D108BD9-81ED-4DB2-BD59-A6C34878D82A}">
                    <a16:rowId xmlns:a16="http://schemas.microsoft.com/office/drawing/2014/main" val="1124172305"/>
                  </a:ext>
                </a:extLst>
              </a:tr>
              <a:tr h="265538">
                <a:tc>
                  <a:txBody>
                    <a:bodyPr/>
                    <a:lstStyle/>
                    <a:p>
                      <a:pPr algn="ctr" fontAlgn="b"/>
                      <a:r>
                        <a:rPr lang="en-US" altLang="zh-CN" sz="800" u="none" strike="noStrike">
                          <a:effectLst/>
                        </a:rPr>
                        <a:t>1</a:t>
                      </a:r>
                      <a:endParaRPr lang="en-US" altLang="zh-CN" sz="800" b="0" i="0" u="none" strike="noStrike">
                        <a:effectLst/>
                        <a:latin typeface="Arial" panose="020B0604020202020204" pitchFamily="34" charset="0"/>
                      </a:endParaRPr>
                    </a:p>
                  </a:txBody>
                  <a:tcPr marL="7908" marR="7908" marT="7908" marB="0" anchor="b"/>
                </a:tc>
                <a:tc rowSpan="7">
                  <a:txBody>
                    <a:bodyPr/>
                    <a:lstStyle/>
                    <a:p>
                      <a:pPr algn="l" fontAlgn="ctr"/>
                      <a:r>
                        <a:rPr lang="en" sz="1000" u="none" strike="noStrike">
                          <a:effectLst/>
                        </a:rPr>
                        <a:t>Doing</a:t>
                      </a:r>
                      <a:br>
                        <a:rPr lang="en" sz="1000" u="none" strike="noStrike">
                          <a:effectLst/>
                        </a:rPr>
                      </a:br>
                      <a:r>
                        <a:rPr lang="zh-CN" altLang="en-US" sz="1000" u="none" strike="noStrike">
                          <a:effectLst/>
                        </a:rPr>
                        <a:t>做</a:t>
                      </a:r>
                      <a:endParaRPr lang="zh-CN" altLang="en-US" sz="1000" b="0" i="0" u="none" strike="noStrike">
                        <a:effectLst/>
                        <a:latin typeface="Calibri" panose="020F0502020204030204" pitchFamily="34" charset="0"/>
                      </a:endParaRPr>
                    </a:p>
                  </a:txBody>
                  <a:tcPr marL="7908" marR="7908" marT="7908" marB="0" anchor="ctr"/>
                </a:tc>
                <a:tc rowSpan="2">
                  <a:txBody>
                    <a:bodyPr/>
                    <a:lstStyle/>
                    <a:p>
                      <a:pPr algn="l" fontAlgn="ctr"/>
                      <a:r>
                        <a:rPr lang="zh-CN" altLang="en-US" sz="1000" u="none" strike="noStrike">
                          <a:effectLst/>
                        </a:rPr>
                        <a:t>工程和开发产品（</a:t>
                      </a:r>
                      <a:r>
                        <a:rPr lang="en" sz="1000" u="none" strike="noStrike">
                          <a:effectLst/>
                        </a:rPr>
                        <a:t>EDP）</a:t>
                      </a:r>
                      <a:endParaRPr lang="en" sz="1000" b="0" i="0" u="none" strike="noStrike">
                        <a:effectLst/>
                        <a:latin typeface="DengXian" panose="02010600030101010101" pitchFamily="2" charset="-122"/>
                        <a:ea typeface="DengXian" panose="02010600030101010101" pitchFamily="2" charset="-122"/>
                      </a:endParaRPr>
                    </a:p>
                  </a:txBody>
                  <a:tcPr marL="7908" marR="7908" marT="7908" marB="0" anchor="ctr"/>
                </a:tc>
                <a:tc>
                  <a:txBody>
                    <a:bodyPr/>
                    <a:lstStyle/>
                    <a:p>
                      <a:pPr algn="just" fontAlgn="ctr"/>
                      <a:r>
                        <a:rPr lang="zh-CN" altLang="en-US" sz="1000" u="none" strike="noStrike" dirty="0">
                          <a:effectLst/>
                        </a:rPr>
                        <a:t>产品集成（</a:t>
                      </a:r>
                      <a:r>
                        <a:rPr lang="en" sz="1000" u="none" strike="noStrike" dirty="0">
                          <a:effectLst/>
                        </a:rPr>
                        <a:t>PI）</a:t>
                      </a:r>
                      <a:endParaRPr lang="en" sz="1000" b="0" i="0" u="none" strike="noStrike" dirty="0">
                        <a:solidFill>
                          <a:srgbClr val="000000"/>
                        </a:solidFill>
                        <a:effectLst/>
                        <a:latin typeface="Arial" panose="020B0604020202020204" pitchFamily="34" charset="0"/>
                      </a:endParaRPr>
                    </a:p>
                  </a:txBody>
                  <a:tcPr marL="7908" marR="7908" marT="7908" marB="0" anchor="ctr"/>
                </a:tc>
                <a:extLst>
                  <a:ext uri="{0D108BD9-81ED-4DB2-BD59-A6C34878D82A}">
                    <a16:rowId xmlns:a16="http://schemas.microsoft.com/office/drawing/2014/main" val="3048198563"/>
                  </a:ext>
                </a:extLst>
              </a:tr>
              <a:tr h="265538">
                <a:tc>
                  <a:txBody>
                    <a:bodyPr/>
                    <a:lstStyle/>
                    <a:p>
                      <a:pPr algn="ctr" fontAlgn="b"/>
                      <a:r>
                        <a:rPr lang="en-US" altLang="zh-CN" sz="800" u="none" strike="noStrike">
                          <a:effectLst/>
                        </a:rPr>
                        <a:t>2</a:t>
                      </a:r>
                      <a:endParaRPr lang="en-US" altLang="zh-CN" sz="800" b="0" i="0" u="none" strike="noStrike">
                        <a:effectLst/>
                        <a:latin typeface="Arial" panose="020B0604020202020204" pitchFamily="34" charset="0"/>
                      </a:endParaRPr>
                    </a:p>
                  </a:txBody>
                  <a:tcPr marL="7908" marR="7908" marT="7908" marB="0" anchor="b"/>
                </a:tc>
                <a:tc vMerge="1">
                  <a:txBody>
                    <a:bodyPr/>
                    <a:lstStyle/>
                    <a:p>
                      <a:endParaRPr lang="zh-CN" altLang="en-US"/>
                    </a:p>
                  </a:txBody>
                  <a:tcPr/>
                </a:tc>
                <a:tc vMerge="1">
                  <a:txBody>
                    <a:bodyPr/>
                    <a:lstStyle/>
                    <a:p>
                      <a:endParaRPr lang="zh-CN" altLang="en-US"/>
                    </a:p>
                  </a:txBody>
                  <a:tcPr/>
                </a:tc>
                <a:tc>
                  <a:txBody>
                    <a:bodyPr/>
                    <a:lstStyle/>
                    <a:p>
                      <a:pPr algn="just" fontAlgn="ctr"/>
                      <a:r>
                        <a:rPr lang="zh-CN" altLang="en-US" sz="1000" u="none" strike="noStrike" dirty="0">
                          <a:effectLst/>
                        </a:rPr>
                        <a:t>技术解决（</a:t>
                      </a:r>
                      <a:r>
                        <a:rPr lang="en" sz="1000" u="none" strike="noStrike" dirty="0">
                          <a:effectLst/>
                        </a:rPr>
                        <a:t>TS）</a:t>
                      </a:r>
                      <a:endParaRPr lang="en" sz="1000" b="0" i="0" u="none" strike="noStrike" dirty="0">
                        <a:solidFill>
                          <a:srgbClr val="000000"/>
                        </a:solidFill>
                        <a:effectLst/>
                        <a:latin typeface="Arial" panose="020B0604020202020204" pitchFamily="34" charset="0"/>
                      </a:endParaRPr>
                    </a:p>
                  </a:txBody>
                  <a:tcPr marL="7908" marR="7908" marT="7908" marB="0" anchor="ctr"/>
                </a:tc>
                <a:extLst>
                  <a:ext uri="{0D108BD9-81ED-4DB2-BD59-A6C34878D82A}">
                    <a16:rowId xmlns:a16="http://schemas.microsoft.com/office/drawing/2014/main" val="3402063729"/>
                  </a:ext>
                </a:extLst>
              </a:tr>
              <a:tr h="265538">
                <a:tc>
                  <a:txBody>
                    <a:bodyPr/>
                    <a:lstStyle/>
                    <a:p>
                      <a:pPr algn="ctr" fontAlgn="b"/>
                      <a:r>
                        <a:rPr lang="en-US" altLang="zh-CN" sz="800" u="none" strike="noStrike">
                          <a:effectLst/>
                        </a:rPr>
                        <a:t>3</a:t>
                      </a:r>
                      <a:endParaRPr lang="en-US" altLang="zh-CN" sz="800" b="0" i="0" u="none" strike="noStrike">
                        <a:effectLst/>
                        <a:latin typeface="Arial" panose="020B0604020202020204" pitchFamily="34" charset="0"/>
                      </a:endParaRPr>
                    </a:p>
                  </a:txBody>
                  <a:tcPr marL="7908" marR="7908" marT="7908" marB="0" anchor="b"/>
                </a:tc>
                <a:tc vMerge="1">
                  <a:txBody>
                    <a:bodyPr/>
                    <a:lstStyle/>
                    <a:p>
                      <a:endParaRPr lang="zh-CN" altLang="en-US"/>
                    </a:p>
                  </a:txBody>
                  <a:tcPr/>
                </a:tc>
                <a:tc rowSpan="4">
                  <a:txBody>
                    <a:bodyPr/>
                    <a:lstStyle/>
                    <a:p>
                      <a:pPr algn="l" fontAlgn="ctr"/>
                      <a:r>
                        <a:rPr lang="zh-CN" altLang="en-US" sz="1000" u="none" strike="noStrike">
                          <a:effectLst/>
                        </a:rPr>
                        <a:t>保证质量（</a:t>
                      </a:r>
                      <a:r>
                        <a:rPr lang="en" sz="1000" u="none" strike="noStrike">
                          <a:effectLst/>
                        </a:rPr>
                        <a:t>ENQ）</a:t>
                      </a:r>
                      <a:endParaRPr lang="en" sz="1000" b="0" i="0" u="none" strike="noStrike">
                        <a:effectLst/>
                        <a:latin typeface="DengXian" panose="02010600030101010101" pitchFamily="2" charset="-122"/>
                        <a:ea typeface="DengXian" panose="02010600030101010101" pitchFamily="2" charset="-122"/>
                      </a:endParaRPr>
                    </a:p>
                  </a:txBody>
                  <a:tcPr marL="7908" marR="7908" marT="7908" marB="0" anchor="ctr"/>
                </a:tc>
                <a:tc>
                  <a:txBody>
                    <a:bodyPr/>
                    <a:lstStyle/>
                    <a:p>
                      <a:pPr algn="just" fontAlgn="ctr"/>
                      <a:r>
                        <a:rPr lang="zh-CN" altLang="en-US" sz="1000" u="none" strike="noStrike" dirty="0">
                          <a:effectLst/>
                        </a:rPr>
                        <a:t>同行评审（</a:t>
                      </a:r>
                      <a:r>
                        <a:rPr lang="en" sz="1000" u="none" strike="noStrike" dirty="0">
                          <a:effectLst/>
                        </a:rPr>
                        <a:t>PR）</a:t>
                      </a:r>
                      <a:endParaRPr lang="en" sz="1000" b="0" i="0" u="none" strike="noStrike" dirty="0">
                        <a:solidFill>
                          <a:srgbClr val="000000"/>
                        </a:solidFill>
                        <a:effectLst/>
                        <a:latin typeface="Arial" panose="020B0604020202020204" pitchFamily="34" charset="0"/>
                      </a:endParaRPr>
                    </a:p>
                  </a:txBody>
                  <a:tcPr marL="7908" marR="7908" marT="7908" marB="0" anchor="ctr"/>
                </a:tc>
                <a:extLst>
                  <a:ext uri="{0D108BD9-81ED-4DB2-BD59-A6C34878D82A}">
                    <a16:rowId xmlns:a16="http://schemas.microsoft.com/office/drawing/2014/main" val="4174606854"/>
                  </a:ext>
                </a:extLst>
              </a:tr>
              <a:tr h="265538">
                <a:tc>
                  <a:txBody>
                    <a:bodyPr/>
                    <a:lstStyle/>
                    <a:p>
                      <a:pPr algn="ctr" fontAlgn="b"/>
                      <a:r>
                        <a:rPr lang="en-US" altLang="zh-CN" sz="800" u="none" strike="noStrike">
                          <a:effectLst/>
                        </a:rPr>
                        <a:t>4</a:t>
                      </a:r>
                      <a:endParaRPr lang="en-US" altLang="zh-CN" sz="800" b="0" i="0" u="none" strike="noStrike">
                        <a:effectLst/>
                        <a:latin typeface="Arial" panose="020B0604020202020204" pitchFamily="34" charset="0"/>
                      </a:endParaRPr>
                    </a:p>
                  </a:txBody>
                  <a:tcPr marL="7908" marR="7908" marT="7908" marB="0" anchor="b"/>
                </a:tc>
                <a:tc vMerge="1">
                  <a:txBody>
                    <a:bodyPr/>
                    <a:lstStyle/>
                    <a:p>
                      <a:endParaRPr lang="zh-CN" altLang="en-US"/>
                    </a:p>
                  </a:txBody>
                  <a:tcPr/>
                </a:tc>
                <a:tc vMerge="1">
                  <a:txBody>
                    <a:bodyPr/>
                    <a:lstStyle/>
                    <a:p>
                      <a:endParaRPr lang="zh-CN" altLang="en-US"/>
                    </a:p>
                  </a:txBody>
                  <a:tcPr/>
                </a:tc>
                <a:tc>
                  <a:txBody>
                    <a:bodyPr/>
                    <a:lstStyle/>
                    <a:p>
                      <a:pPr algn="just" fontAlgn="ctr"/>
                      <a:r>
                        <a:rPr lang="zh-CN" altLang="en-US" sz="1000" u="none" strike="noStrike" dirty="0">
                          <a:effectLst/>
                        </a:rPr>
                        <a:t>过程质量保证（</a:t>
                      </a:r>
                      <a:r>
                        <a:rPr lang="en" sz="1000" u="none" strike="noStrike" dirty="0">
                          <a:effectLst/>
                        </a:rPr>
                        <a:t>PQA）</a:t>
                      </a:r>
                      <a:endParaRPr lang="en" sz="1000" b="0" i="0" u="none" strike="noStrike" dirty="0">
                        <a:solidFill>
                          <a:srgbClr val="000000"/>
                        </a:solidFill>
                        <a:effectLst/>
                        <a:latin typeface="Arial" panose="020B0604020202020204" pitchFamily="34" charset="0"/>
                      </a:endParaRPr>
                    </a:p>
                  </a:txBody>
                  <a:tcPr marL="7908" marR="7908" marT="7908" marB="0" anchor="ctr"/>
                </a:tc>
                <a:extLst>
                  <a:ext uri="{0D108BD9-81ED-4DB2-BD59-A6C34878D82A}">
                    <a16:rowId xmlns:a16="http://schemas.microsoft.com/office/drawing/2014/main" val="670121542"/>
                  </a:ext>
                </a:extLst>
              </a:tr>
              <a:tr h="265538">
                <a:tc>
                  <a:txBody>
                    <a:bodyPr/>
                    <a:lstStyle/>
                    <a:p>
                      <a:pPr algn="ctr" fontAlgn="b"/>
                      <a:r>
                        <a:rPr lang="en-US" altLang="zh-CN" sz="800" u="none" strike="noStrike">
                          <a:effectLst/>
                        </a:rPr>
                        <a:t>5</a:t>
                      </a:r>
                      <a:endParaRPr lang="en-US" altLang="zh-CN" sz="800" b="0" i="0" u="none" strike="noStrike">
                        <a:effectLst/>
                        <a:latin typeface="Arial" panose="020B0604020202020204" pitchFamily="34" charset="0"/>
                      </a:endParaRPr>
                    </a:p>
                  </a:txBody>
                  <a:tcPr marL="7908" marR="7908" marT="7908" marB="0" anchor="b"/>
                </a:tc>
                <a:tc vMerge="1">
                  <a:txBody>
                    <a:bodyPr/>
                    <a:lstStyle/>
                    <a:p>
                      <a:endParaRPr lang="zh-CN" altLang="en-US"/>
                    </a:p>
                  </a:txBody>
                  <a:tcPr/>
                </a:tc>
                <a:tc vMerge="1">
                  <a:txBody>
                    <a:bodyPr/>
                    <a:lstStyle/>
                    <a:p>
                      <a:endParaRPr lang="zh-CN" altLang="en-US"/>
                    </a:p>
                  </a:txBody>
                  <a:tcPr/>
                </a:tc>
                <a:tc>
                  <a:txBody>
                    <a:bodyPr/>
                    <a:lstStyle/>
                    <a:p>
                      <a:pPr algn="just" fontAlgn="ctr"/>
                      <a:r>
                        <a:rPr lang="zh-CN" altLang="en-US" sz="1000" u="none" strike="noStrike" dirty="0">
                          <a:effectLst/>
                        </a:rPr>
                        <a:t>需求开发和管理（</a:t>
                      </a:r>
                      <a:r>
                        <a:rPr lang="en" sz="1000" u="none" strike="noStrike" dirty="0">
                          <a:effectLst/>
                        </a:rPr>
                        <a:t>RDM）</a:t>
                      </a:r>
                      <a:endParaRPr lang="en" sz="1000" b="0" i="0" u="none" strike="noStrike" dirty="0">
                        <a:solidFill>
                          <a:srgbClr val="000000"/>
                        </a:solidFill>
                        <a:effectLst/>
                        <a:latin typeface="Arial" panose="020B0604020202020204" pitchFamily="34" charset="0"/>
                      </a:endParaRPr>
                    </a:p>
                  </a:txBody>
                  <a:tcPr marL="7908" marR="7908" marT="7908" marB="0" anchor="ctr"/>
                </a:tc>
                <a:extLst>
                  <a:ext uri="{0D108BD9-81ED-4DB2-BD59-A6C34878D82A}">
                    <a16:rowId xmlns:a16="http://schemas.microsoft.com/office/drawing/2014/main" val="2676016980"/>
                  </a:ext>
                </a:extLst>
              </a:tr>
              <a:tr h="265538">
                <a:tc>
                  <a:txBody>
                    <a:bodyPr/>
                    <a:lstStyle/>
                    <a:p>
                      <a:pPr algn="ctr" fontAlgn="b"/>
                      <a:r>
                        <a:rPr lang="en-US" altLang="zh-CN" sz="800" u="none" strike="noStrike">
                          <a:effectLst/>
                        </a:rPr>
                        <a:t>6</a:t>
                      </a:r>
                      <a:endParaRPr lang="en-US" altLang="zh-CN" sz="800" b="0" i="0" u="none" strike="noStrike">
                        <a:effectLst/>
                        <a:latin typeface="Arial" panose="020B0604020202020204" pitchFamily="34" charset="0"/>
                      </a:endParaRPr>
                    </a:p>
                  </a:txBody>
                  <a:tcPr marL="7908" marR="7908" marT="7908" marB="0" anchor="b"/>
                </a:tc>
                <a:tc vMerge="1">
                  <a:txBody>
                    <a:bodyPr/>
                    <a:lstStyle/>
                    <a:p>
                      <a:endParaRPr lang="zh-CN" altLang="en-US"/>
                    </a:p>
                  </a:txBody>
                  <a:tcPr/>
                </a:tc>
                <a:tc vMerge="1">
                  <a:txBody>
                    <a:bodyPr/>
                    <a:lstStyle/>
                    <a:p>
                      <a:endParaRPr lang="zh-CN" altLang="en-US"/>
                    </a:p>
                  </a:txBody>
                  <a:tcPr/>
                </a:tc>
                <a:tc>
                  <a:txBody>
                    <a:bodyPr/>
                    <a:lstStyle/>
                    <a:p>
                      <a:pPr algn="just" fontAlgn="ctr"/>
                      <a:r>
                        <a:rPr lang="zh-CN" altLang="en-US" sz="1000" u="none" strike="noStrike" dirty="0">
                          <a:effectLst/>
                        </a:rPr>
                        <a:t>验证和确认（</a:t>
                      </a:r>
                      <a:r>
                        <a:rPr lang="en" sz="1000" u="none" strike="noStrike" dirty="0">
                          <a:effectLst/>
                        </a:rPr>
                        <a:t>VV）</a:t>
                      </a:r>
                      <a:endParaRPr lang="en" sz="1000" b="0" i="0" u="none" strike="noStrike" dirty="0">
                        <a:solidFill>
                          <a:srgbClr val="000000"/>
                        </a:solidFill>
                        <a:effectLst/>
                        <a:latin typeface="Arial" panose="020B0604020202020204" pitchFamily="34" charset="0"/>
                      </a:endParaRPr>
                    </a:p>
                  </a:txBody>
                  <a:tcPr marL="7908" marR="7908" marT="7908" marB="0" anchor="ctr"/>
                </a:tc>
                <a:extLst>
                  <a:ext uri="{0D108BD9-81ED-4DB2-BD59-A6C34878D82A}">
                    <a16:rowId xmlns:a16="http://schemas.microsoft.com/office/drawing/2014/main" val="2694503755"/>
                  </a:ext>
                </a:extLst>
              </a:tr>
              <a:tr h="265538">
                <a:tc>
                  <a:txBody>
                    <a:bodyPr/>
                    <a:lstStyle/>
                    <a:p>
                      <a:pPr algn="ctr" fontAlgn="b"/>
                      <a:r>
                        <a:rPr lang="en-US" altLang="zh-CN" sz="800" u="none" strike="noStrike">
                          <a:effectLst/>
                        </a:rPr>
                        <a:t>7</a:t>
                      </a:r>
                      <a:endParaRPr lang="en-US" altLang="zh-CN" sz="800" b="0" i="0" u="none" strike="noStrike">
                        <a:effectLst/>
                        <a:latin typeface="Arial" panose="020B0604020202020204" pitchFamily="34" charset="0"/>
                      </a:endParaRPr>
                    </a:p>
                  </a:txBody>
                  <a:tcPr marL="7908" marR="7908" marT="7908" marB="0" anchor="b"/>
                </a:tc>
                <a:tc vMerge="1">
                  <a:txBody>
                    <a:bodyPr/>
                    <a:lstStyle/>
                    <a:p>
                      <a:endParaRPr lang="zh-CN" altLang="en-US"/>
                    </a:p>
                  </a:txBody>
                  <a:tcPr/>
                </a:tc>
                <a:tc>
                  <a:txBody>
                    <a:bodyPr/>
                    <a:lstStyle/>
                    <a:p>
                      <a:pPr algn="l" fontAlgn="ctr"/>
                      <a:r>
                        <a:rPr lang="zh-CN" altLang="en-US" sz="1000" u="none" strike="noStrike">
                          <a:effectLst/>
                        </a:rPr>
                        <a:t>选取和管理供应商（</a:t>
                      </a:r>
                      <a:r>
                        <a:rPr lang="en" sz="1000" u="none" strike="noStrike">
                          <a:effectLst/>
                        </a:rPr>
                        <a:t>SMS）</a:t>
                      </a:r>
                      <a:endParaRPr lang="en" sz="1000" b="0" i="0" u="none" strike="noStrike">
                        <a:effectLst/>
                        <a:latin typeface="DengXian" panose="02010600030101010101" pitchFamily="2" charset="-122"/>
                        <a:ea typeface="DengXian" panose="02010600030101010101" pitchFamily="2" charset="-122"/>
                      </a:endParaRPr>
                    </a:p>
                  </a:txBody>
                  <a:tcPr marL="7908" marR="7908" marT="7908" marB="0" anchor="ctr"/>
                </a:tc>
                <a:tc>
                  <a:txBody>
                    <a:bodyPr/>
                    <a:lstStyle/>
                    <a:p>
                      <a:pPr algn="just" fontAlgn="ctr"/>
                      <a:r>
                        <a:rPr lang="zh-CN" altLang="en-US" sz="1000" u="none" strike="noStrike">
                          <a:effectLst/>
                        </a:rPr>
                        <a:t>供应商协议管理（</a:t>
                      </a:r>
                      <a:r>
                        <a:rPr lang="en" sz="1000" u="none" strike="noStrike">
                          <a:effectLst/>
                        </a:rPr>
                        <a:t>SAM）</a:t>
                      </a:r>
                      <a:endParaRPr lang="en" sz="1000" b="0" i="0" u="none" strike="noStrike">
                        <a:solidFill>
                          <a:srgbClr val="000000"/>
                        </a:solidFill>
                        <a:effectLst/>
                        <a:latin typeface="DengXian" panose="02010600030101010101" pitchFamily="2" charset="-122"/>
                        <a:ea typeface="DengXian" panose="02010600030101010101" pitchFamily="2" charset="-122"/>
                      </a:endParaRPr>
                    </a:p>
                  </a:txBody>
                  <a:tcPr marL="7908" marR="7908" marT="7908" marB="0" anchor="ctr"/>
                </a:tc>
                <a:extLst>
                  <a:ext uri="{0D108BD9-81ED-4DB2-BD59-A6C34878D82A}">
                    <a16:rowId xmlns:a16="http://schemas.microsoft.com/office/drawing/2014/main" val="3023645592"/>
                  </a:ext>
                </a:extLst>
              </a:tr>
              <a:tr h="265538">
                <a:tc>
                  <a:txBody>
                    <a:bodyPr/>
                    <a:lstStyle/>
                    <a:p>
                      <a:pPr algn="ctr" fontAlgn="b"/>
                      <a:r>
                        <a:rPr lang="en-US" altLang="zh-CN" sz="800" u="none" strike="noStrike" dirty="0">
                          <a:effectLst/>
                        </a:rPr>
                        <a:t>8</a:t>
                      </a:r>
                      <a:endParaRPr lang="en-US" altLang="zh-CN" sz="800" b="0" i="0" u="none" strike="noStrike" dirty="0">
                        <a:effectLst/>
                        <a:latin typeface="Arial" panose="020B0604020202020204" pitchFamily="34" charset="0"/>
                      </a:endParaRPr>
                    </a:p>
                  </a:txBody>
                  <a:tcPr marL="7908" marR="7908" marT="7908" marB="0" anchor="b">
                    <a:solidFill>
                      <a:srgbClr val="FFFF00"/>
                    </a:solidFill>
                  </a:tcPr>
                </a:tc>
                <a:tc rowSpan="5">
                  <a:txBody>
                    <a:bodyPr/>
                    <a:lstStyle/>
                    <a:p>
                      <a:pPr algn="l" fontAlgn="ctr"/>
                      <a:r>
                        <a:rPr lang="en" sz="1000" u="none" strike="noStrike" dirty="0">
                          <a:effectLst/>
                        </a:rPr>
                        <a:t>Managing</a:t>
                      </a:r>
                      <a:br>
                        <a:rPr lang="en" sz="1000" u="none" strike="noStrike" dirty="0">
                          <a:effectLst/>
                        </a:rPr>
                      </a:br>
                      <a:r>
                        <a:rPr lang="zh-CN" altLang="en-US" sz="1000" u="none" strike="noStrike" dirty="0">
                          <a:effectLst/>
                        </a:rPr>
                        <a:t>管理</a:t>
                      </a:r>
                      <a:endParaRPr lang="zh-CN" altLang="en-US" sz="1000" b="0" i="0" u="none" strike="noStrike" dirty="0">
                        <a:effectLst/>
                        <a:latin typeface="Calibri" panose="020F0502020204030204" pitchFamily="34" charset="0"/>
                      </a:endParaRPr>
                    </a:p>
                  </a:txBody>
                  <a:tcPr marL="7908" marR="7908" marT="7908" marB="0" anchor="ctr">
                    <a:solidFill>
                      <a:srgbClr val="FFFF00"/>
                    </a:solidFill>
                  </a:tcPr>
                </a:tc>
                <a:tc>
                  <a:txBody>
                    <a:bodyPr/>
                    <a:lstStyle/>
                    <a:p>
                      <a:pPr algn="l" fontAlgn="ctr"/>
                      <a:r>
                        <a:rPr lang="zh-CN" altLang="en-US" sz="1000" u="none" strike="noStrike">
                          <a:effectLst/>
                        </a:rPr>
                        <a:t>管理业务弹性（</a:t>
                      </a:r>
                      <a:r>
                        <a:rPr lang="en" sz="1000" u="none" strike="noStrike">
                          <a:effectLst/>
                        </a:rPr>
                        <a:t>MBR）</a:t>
                      </a:r>
                      <a:endParaRPr lang="en" sz="1000" b="0" i="0" u="none" strike="noStrike">
                        <a:effectLst/>
                        <a:latin typeface="DengXian" panose="02010600030101010101" pitchFamily="2" charset="-122"/>
                        <a:ea typeface="DengXian" panose="02010600030101010101" pitchFamily="2" charset="-122"/>
                      </a:endParaRPr>
                    </a:p>
                  </a:txBody>
                  <a:tcPr marL="7908" marR="7908" marT="7908" marB="0" anchor="ctr">
                    <a:solidFill>
                      <a:srgbClr val="FFFF00"/>
                    </a:solidFill>
                  </a:tcPr>
                </a:tc>
                <a:tc>
                  <a:txBody>
                    <a:bodyPr/>
                    <a:lstStyle/>
                    <a:p>
                      <a:pPr algn="l" fontAlgn="ctr"/>
                      <a:r>
                        <a:rPr lang="zh-CN" altLang="en-US" sz="1000" u="none" strike="noStrike" dirty="0">
                          <a:effectLst/>
                        </a:rPr>
                        <a:t>风险和机会管理（</a:t>
                      </a:r>
                      <a:r>
                        <a:rPr lang="en" sz="1000" u="none" strike="noStrike" dirty="0">
                          <a:effectLst/>
                        </a:rPr>
                        <a:t>RSK）</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FFFF00"/>
                    </a:solidFill>
                  </a:tcPr>
                </a:tc>
                <a:extLst>
                  <a:ext uri="{0D108BD9-81ED-4DB2-BD59-A6C34878D82A}">
                    <a16:rowId xmlns:a16="http://schemas.microsoft.com/office/drawing/2014/main" val="2378882029"/>
                  </a:ext>
                </a:extLst>
              </a:tr>
              <a:tr h="265538">
                <a:tc>
                  <a:txBody>
                    <a:bodyPr/>
                    <a:lstStyle/>
                    <a:p>
                      <a:pPr algn="ctr" fontAlgn="b"/>
                      <a:r>
                        <a:rPr lang="en-US" altLang="zh-CN" sz="800" u="none" strike="noStrike" dirty="0">
                          <a:effectLst/>
                        </a:rPr>
                        <a:t>9</a:t>
                      </a:r>
                      <a:endParaRPr lang="en-US" altLang="zh-CN" sz="800" b="0" i="0" u="none" strike="noStrike" dirty="0">
                        <a:effectLst/>
                        <a:latin typeface="Arial" panose="020B0604020202020204" pitchFamily="34" charset="0"/>
                      </a:endParaRPr>
                    </a:p>
                  </a:txBody>
                  <a:tcPr marL="7908" marR="7908" marT="7908" marB="0" anchor="b">
                    <a:solidFill>
                      <a:srgbClr val="FFFF00"/>
                    </a:solidFill>
                  </a:tcPr>
                </a:tc>
                <a:tc vMerge="1">
                  <a:txBody>
                    <a:bodyPr/>
                    <a:lstStyle/>
                    <a:p>
                      <a:endParaRPr lang="zh-CN" altLang="en-US"/>
                    </a:p>
                  </a:txBody>
                  <a:tcPr/>
                </a:tc>
                <a:tc>
                  <a:txBody>
                    <a:bodyPr/>
                    <a:lstStyle/>
                    <a:p>
                      <a:pPr algn="l" fontAlgn="ctr"/>
                      <a:r>
                        <a:rPr lang="zh-CN" altLang="en-US" sz="1000" u="none" strike="noStrike">
                          <a:effectLst/>
                        </a:rPr>
                        <a:t>管理劳动力（</a:t>
                      </a:r>
                      <a:r>
                        <a:rPr lang="en" sz="1000" u="none" strike="noStrike">
                          <a:effectLst/>
                        </a:rPr>
                        <a:t>MWF）</a:t>
                      </a:r>
                      <a:endParaRPr lang="en" sz="1000" b="0" i="0" u="none" strike="noStrike">
                        <a:effectLst/>
                        <a:latin typeface="DengXian" panose="02010600030101010101" pitchFamily="2" charset="-122"/>
                        <a:ea typeface="DengXian" panose="02010600030101010101" pitchFamily="2" charset="-122"/>
                      </a:endParaRPr>
                    </a:p>
                  </a:txBody>
                  <a:tcPr marL="7908" marR="7908" marT="7908" marB="0" anchor="ctr">
                    <a:solidFill>
                      <a:srgbClr val="FFFF00"/>
                    </a:solidFill>
                  </a:tcPr>
                </a:tc>
                <a:tc>
                  <a:txBody>
                    <a:bodyPr/>
                    <a:lstStyle/>
                    <a:p>
                      <a:pPr algn="l" fontAlgn="ctr"/>
                      <a:r>
                        <a:rPr lang="zh-CN" altLang="en-US" sz="1000" u="none" strike="noStrike" dirty="0">
                          <a:effectLst/>
                        </a:rPr>
                        <a:t>组织级培训（</a:t>
                      </a:r>
                      <a:r>
                        <a:rPr lang="en" sz="1000" u="none" strike="noStrike" dirty="0">
                          <a:effectLst/>
                        </a:rPr>
                        <a:t>OT）</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FFFF00"/>
                    </a:solidFill>
                  </a:tcPr>
                </a:tc>
                <a:extLst>
                  <a:ext uri="{0D108BD9-81ED-4DB2-BD59-A6C34878D82A}">
                    <a16:rowId xmlns:a16="http://schemas.microsoft.com/office/drawing/2014/main" val="3513013828"/>
                  </a:ext>
                </a:extLst>
              </a:tr>
              <a:tr h="265538">
                <a:tc>
                  <a:txBody>
                    <a:bodyPr/>
                    <a:lstStyle/>
                    <a:p>
                      <a:pPr algn="ctr" fontAlgn="b"/>
                      <a:r>
                        <a:rPr lang="en-US" altLang="zh-CN" sz="800" u="none" strike="noStrike" dirty="0">
                          <a:effectLst/>
                        </a:rPr>
                        <a:t>10</a:t>
                      </a:r>
                      <a:endParaRPr lang="en-US" altLang="zh-CN" sz="800" b="0" i="0" u="none" strike="noStrike" dirty="0">
                        <a:effectLst/>
                        <a:latin typeface="Arial" panose="020B0604020202020204" pitchFamily="34" charset="0"/>
                      </a:endParaRPr>
                    </a:p>
                  </a:txBody>
                  <a:tcPr marL="7908" marR="7908" marT="7908" marB="0" anchor="b">
                    <a:solidFill>
                      <a:srgbClr val="FFFF00"/>
                    </a:solidFill>
                  </a:tcPr>
                </a:tc>
                <a:tc vMerge="1">
                  <a:txBody>
                    <a:bodyPr/>
                    <a:lstStyle/>
                    <a:p>
                      <a:endParaRPr lang="zh-CN" altLang="en-US"/>
                    </a:p>
                  </a:txBody>
                  <a:tcPr/>
                </a:tc>
                <a:tc rowSpan="3">
                  <a:txBody>
                    <a:bodyPr/>
                    <a:lstStyle/>
                    <a:p>
                      <a:pPr algn="l" fontAlgn="ctr"/>
                      <a:r>
                        <a:rPr lang="zh-CN" altLang="en-US" sz="1000" u="none" strike="noStrike">
                          <a:effectLst/>
                        </a:rPr>
                        <a:t>策划和管理工作（</a:t>
                      </a:r>
                      <a:r>
                        <a:rPr lang="en" sz="1000" u="none" strike="noStrike">
                          <a:effectLst/>
                        </a:rPr>
                        <a:t>PMW）</a:t>
                      </a:r>
                      <a:endParaRPr lang="en" sz="1000" b="0" i="0" u="none" strike="noStrike">
                        <a:effectLst/>
                        <a:latin typeface="DengXian" panose="02010600030101010101" pitchFamily="2" charset="-122"/>
                        <a:ea typeface="DengXian" panose="02010600030101010101" pitchFamily="2" charset="-122"/>
                      </a:endParaRPr>
                    </a:p>
                  </a:txBody>
                  <a:tcPr marL="7908" marR="7908" marT="7908" marB="0" anchor="ctr">
                    <a:solidFill>
                      <a:srgbClr val="FFFF00"/>
                    </a:solidFill>
                  </a:tcPr>
                </a:tc>
                <a:tc>
                  <a:txBody>
                    <a:bodyPr/>
                    <a:lstStyle/>
                    <a:p>
                      <a:pPr algn="l" fontAlgn="ctr"/>
                      <a:r>
                        <a:rPr lang="zh-CN" altLang="en-US" sz="1000" u="none" strike="noStrike" dirty="0">
                          <a:effectLst/>
                        </a:rPr>
                        <a:t>估算（</a:t>
                      </a:r>
                      <a:r>
                        <a:rPr lang="en" sz="1000" u="none" strike="noStrike" dirty="0">
                          <a:effectLst/>
                        </a:rPr>
                        <a:t>EST）</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FFFF00"/>
                    </a:solidFill>
                  </a:tcPr>
                </a:tc>
                <a:extLst>
                  <a:ext uri="{0D108BD9-81ED-4DB2-BD59-A6C34878D82A}">
                    <a16:rowId xmlns:a16="http://schemas.microsoft.com/office/drawing/2014/main" val="1816954956"/>
                  </a:ext>
                </a:extLst>
              </a:tr>
              <a:tr h="265538">
                <a:tc>
                  <a:txBody>
                    <a:bodyPr/>
                    <a:lstStyle/>
                    <a:p>
                      <a:pPr algn="ctr" fontAlgn="b"/>
                      <a:r>
                        <a:rPr lang="en-US" altLang="zh-CN" sz="800" u="none" strike="noStrike" dirty="0">
                          <a:effectLst/>
                        </a:rPr>
                        <a:t>11</a:t>
                      </a:r>
                      <a:endParaRPr lang="en-US" altLang="zh-CN" sz="800" b="0" i="0" u="none" strike="noStrike" dirty="0">
                        <a:effectLst/>
                        <a:latin typeface="Arial" panose="020B0604020202020204" pitchFamily="34" charset="0"/>
                      </a:endParaRPr>
                    </a:p>
                  </a:txBody>
                  <a:tcPr marL="7908" marR="7908" marT="7908" marB="0" anchor="b">
                    <a:solidFill>
                      <a:srgbClr val="FFFF00"/>
                    </a:solidFill>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000" u="none" strike="noStrike" dirty="0">
                          <a:effectLst/>
                        </a:rPr>
                        <a:t>监督和控制（</a:t>
                      </a:r>
                      <a:r>
                        <a:rPr lang="en" sz="1000" u="none" strike="noStrike" dirty="0">
                          <a:effectLst/>
                        </a:rPr>
                        <a:t>MC）</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FFFF00"/>
                    </a:solidFill>
                  </a:tcPr>
                </a:tc>
                <a:extLst>
                  <a:ext uri="{0D108BD9-81ED-4DB2-BD59-A6C34878D82A}">
                    <a16:rowId xmlns:a16="http://schemas.microsoft.com/office/drawing/2014/main" val="876459527"/>
                  </a:ext>
                </a:extLst>
              </a:tr>
              <a:tr h="265538">
                <a:tc>
                  <a:txBody>
                    <a:bodyPr/>
                    <a:lstStyle/>
                    <a:p>
                      <a:pPr algn="ctr" fontAlgn="b"/>
                      <a:r>
                        <a:rPr lang="en-US" altLang="zh-CN" sz="800" u="none" strike="noStrike" dirty="0">
                          <a:effectLst/>
                        </a:rPr>
                        <a:t>12</a:t>
                      </a:r>
                      <a:endParaRPr lang="en-US" altLang="zh-CN" sz="800" b="0" i="0" u="none" strike="noStrike" dirty="0">
                        <a:effectLst/>
                        <a:latin typeface="Arial" panose="020B0604020202020204" pitchFamily="34" charset="0"/>
                      </a:endParaRPr>
                    </a:p>
                  </a:txBody>
                  <a:tcPr marL="7908" marR="7908" marT="7908" marB="0" anchor="b">
                    <a:solidFill>
                      <a:srgbClr val="FFFF00"/>
                    </a:solidFill>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000" u="none" strike="noStrike" dirty="0">
                          <a:effectLst/>
                        </a:rPr>
                        <a:t>策划（</a:t>
                      </a:r>
                      <a:r>
                        <a:rPr lang="en" sz="1000" u="none" strike="noStrike" dirty="0">
                          <a:effectLst/>
                        </a:rPr>
                        <a:t>PLAN）</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FFFF00"/>
                    </a:solidFill>
                  </a:tcPr>
                </a:tc>
                <a:extLst>
                  <a:ext uri="{0D108BD9-81ED-4DB2-BD59-A6C34878D82A}">
                    <a16:rowId xmlns:a16="http://schemas.microsoft.com/office/drawing/2014/main" val="3927116220"/>
                  </a:ext>
                </a:extLst>
              </a:tr>
              <a:tr h="265538">
                <a:tc>
                  <a:txBody>
                    <a:bodyPr/>
                    <a:lstStyle/>
                    <a:p>
                      <a:pPr algn="ctr" fontAlgn="b"/>
                      <a:r>
                        <a:rPr lang="en-US" altLang="zh-CN" sz="800" u="none" strike="noStrike" dirty="0">
                          <a:effectLst/>
                        </a:rPr>
                        <a:t>13</a:t>
                      </a:r>
                      <a:endParaRPr lang="en-US" altLang="zh-CN" sz="800" b="0" i="0" u="none" strike="noStrike" dirty="0">
                        <a:effectLst/>
                        <a:latin typeface="Arial" panose="020B0604020202020204" pitchFamily="34" charset="0"/>
                      </a:endParaRPr>
                    </a:p>
                  </a:txBody>
                  <a:tcPr marL="7908" marR="7908" marT="7908" marB="0" anchor="b">
                    <a:solidFill>
                      <a:srgbClr val="92D050"/>
                    </a:solidFill>
                  </a:tcPr>
                </a:tc>
                <a:tc rowSpan="3">
                  <a:txBody>
                    <a:bodyPr/>
                    <a:lstStyle/>
                    <a:p>
                      <a:pPr algn="l" fontAlgn="ctr"/>
                      <a:r>
                        <a:rPr lang="en" sz="1000" u="none" strike="noStrike" dirty="0">
                          <a:effectLst/>
                        </a:rPr>
                        <a:t>Enabling</a:t>
                      </a:r>
                      <a:br>
                        <a:rPr lang="en" sz="1000" u="none" strike="noStrike" dirty="0">
                          <a:effectLst/>
                        </a:rPr>
                      </a:br>
                      <a:r>
                        <a:rPr lang="zh-CN" altLang="en-US" sz="1000" u="none" strike="noStrike" dirty="0">
                          <a:effectLst/>
                        </a:rPr>
                        <a:t>使能</a:t>
                      </a:r>
                      <a:endParaRPr lang="zh-CN" altLang="en-US" sz="1000" b="0" i="0" u="none" strike="noStrike" dirty="0">
                        <a:effectLst/>
                        <a:latin typeface="Calibri" panose="020F0502020204030204" pitchFamily="34" charset="0"/>
                      </a:endParaRPr>
                    </a:p>
                  </a:txBody>
                  <a:tcPr marL="7908" marR="7908" marT="7908" marB="0" anchor="ctr">
                    <a:solidFill>
                      <a:srgbClr val="92D050"/>
                    </a:solidFill>
                  </a:tcPr>
                </a:tc>
                <a:tc rowSpan="3">
                  <a:txBody>
                    <a:bodyPr/>
                    <a:lstStyle/>
                    <a:p>
                      <a:pPr algn="l" fontAlgn="ctr"/>
                      <a:r>
                        <a:rPr lang="zh-CN" altLang="en-US" sz="1000" u="none" strike="noStrike" dirty="0">
                          <a:effectLst/>
                        </a:rPr>
                        <a:t>支持实施（</a:t>
                      </a:r>
                      <a:r>
                        <a:rPr lang="en" sz="1000" u="none" strike="noStrike" dirty="0">
                          <a:effectLst/>
                        </a:rPr>
                        <a:t>SI）</a:t>
                      </a:r>
                      <a:endParaRPr lang="en" sz="1000" b="0" i="0" u="none" strike="noStrike" dirty="0">
                        <a:effectLst/>
                        <a:latin typeface="DengXian" panose="02010600030101010101" pitchFamily="2" charset="-122"/>
                        <a:ea typeface="DengXian" panose="02010600030101010101" pitchFamily="2" charset="-122"/>
                      </a:endParaRPr>
                    </a:p>
                  </a:txBody>
                  <a:tcPr marL="7908" marR="7908" marT="7908" marB="0" anchor="ctr">
                    <a:solidFill>
                      <a:srgbClr val="92D050"/>
                    </a:solidFill>
                  </a:tcPr>
                </a:tc>
                <a:tc>
                  <a:txBody>
                    <a:bodyPr/>
                    <a:lstStyle/>
                    <a:p>
                      <a:pPr algn="l" fontAlgn="ctr"/>
                      <a:r>
                        <a:rPr lang="zh-CN" altLang="en-US" sz="1000" u="none" strike="noStrike" dirty="0">
                          <a:effectLst/>
                        </a:rPr>
                        <a:t>原因分析与解决（</a:t>
                      </a:r>
                      <a:r>
                        <a:rPr lang="en" sz="1000" u="none" strike="noStrike" dirty="0">
                          <a:effectLst/>
                        </a:rPr>
                        <a:t>CAR）</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92D050"/>
                    </a:solidFill>
                  </a:tcPr>
                </a:tc>
                <a:extLst>
                  <a:ext uri="{0D108BD9-81ED-4DB2-BD59-A6C34878D82A}">
                    <a16:rowId xmlns:a16="http://schemas.microsoft.com/office/drawing/2014/main" val="1553074511"/>
                  </a:ext>
                </a:extLst>
              </a:tr>
              <a:tr h="265538">
                <a:tc>
                  <a:txBody>
                    <a:bodyPr/>
                    <a:lstStyle/>
                    <a:p>
                      <a:pPr algn="ctr" fontAlgn="b"/>
                      <a:r>
                        <a:rPr lang="en-US" altLang="zh-CN" sz="800" u="none" strike="noStrike">
                          <a:effectLst/>
                        </a:rPr>
                        <a:t>14</a:t>
                      </a:r>
                      <a:endParaRPr lang="en-US" altLang="zh-CN" sz="800" b="0" i="0" u="none" strike="noStrike">
                        <a:effectLst/>
                        <a:latin typeface="Arial" panose="020B0604020202020204" pitchFamily="34" charset="0"/>
                      </a:endParaRPr>
                    </a:p>
                  </a:txBody>
                  <a:tcPr marL="7908" marR="7908" marT="7908" marB="0" anchor="b">
                    <a:solidFill>
                      <a:srgbClr val="92D050"/>
                    </a:solidFill>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000" u="none" strike="noStrike" dirty="0">
                          <a:effectLst/>
                        </a:rPr>
                        <a:t>配置管理（</a:t>
                      </a:r>
                      <a:r>
                        <a:rPr lang="en" sz="1000" u="none" strike="noStrike" dirty="0">
                          <a:effectLst/>
                        </a:rPr>
                        <a:t>CM）</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92D050"/>
                    </a:solidFill>
                  </a:tcPr>
                </a:tc>
                <a:extLst>
                  <a:ext uri="{0D108BD9-81ED-4DB2-BD59-A6C34878D82A}">
                    <a16:rowId xmlns:a16="http://schemas.microsoft.com/office/drawing/2014/main" val="1416618926"/>
                  </a:ext>
                </a:extLst>
              </a:tr>
              <a:tr h="265538">
                <a:tc>
                  <a:txBody>
                    <a:bodyPr/>
                    <a:lstStyle/>
                    <a:p>
                      <a:pPr algn="ctr" fontAlgn="b"/>
                      <a:r>
                        <a:rPr lang="en-US" altLang="zh-CN" sz="800" u="none" strike="noStrike" dirty="0">
                          <a:effectLst/>
                        </a:rPr>
                        <a:t>15</a:t>
                      </a:r>
                      <a:endParaRPr lang="en-US" altLang="zh-CN" sz="800" b="0" i="0" u="none" strike="noStrike" dirty="0">
                        <a:effectLst/>
                        <a:latin typeface="Arial" panose="020B0604020202020204" pitchFamily="34" charset="0"/>
                      </a:endParaRPr>
                    </a:p>
                  </a:txBody>
                  <a:tcPr marL="7908" marR="7908" marT="7908" marB="0" anchor="b">
                    <a:solidFill>
                      <a:srgbClr val="92D050"/>
                    </a:solidFill>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000" u="none" strike="noStrike" dirty="0">
                          <a:effectLst/>
                        </a:rPr>
                        <a:t>决策分析与解决（</a:t>
                      </a:r>
                      <a:r>
                        <a:rPr lang="en" sz="1000" u="none" strike="noStrike" dirty="0">
                          <a:effectLst/>
                        </a:rPr>
                        <a:t>DAR）</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92D050"/>
                    </a:solidFill>
                  </a:tcPr>
                </a:tc>
                <a:extLst>
                  <a:ext uri="{0D108BD9-81ED-4DB2-BD59-A6C34878D82A}">
                    <a16:rowId xmlns:a16="http://schemas.microsoft.com/office/drawing/2014/main" val="2938233655"/>
                  </a:ext>
                </a:extLst>
              </a:tr>
              <a:tr h="265538">
                <a:tc>
                  <a:txBody>
                    <a:bodyPr/>
                    <a:lstStyle/>
                    <a:p>
                      <a:pPr algn="ctr" fontAlgn="b"/>
                      <a:r>
                        <a:rPr lang="en-US" altLang="zh-CN" sz="800" u="none" strike="noStrike" dirty="0">
                          <a:effectLst/>
                        </a:rPr>
                        <a:t>16</a:t>
                      </a:r>
                      <a:endParaRPr lang="en-US" altLang="zh-CN" sz="800" b="0" i="0" u="none" strike="noStrike" dirty="0">
                        <a:effectLst/>
                        <a:latin typeface="Arial" panose="020B0604020202020204" pitchFamily="34" charset="0"/>
                      </a:endParaRPr>
                    </a:p>
                  </a:txBody>
                  <a:tcPr marL="7908" marR="7908" marT="7908" marB="0" anchor="b">
                    <a:solidFill>
                      <a:srgbClr val="00B0F0"/>
                    </a:solidFill>
                  </a:tcPr>
                </a:tc>
                <a:tc rowSpan="5">
                  <a:txBody>
                    <a:bodyPr/>
                    <a:lstStyle/>
                    <a:p>
                      <a:pPr algn="l" fontAlgn="ctr"/>
                      <a:r>
                        <a:rPr lang="en" sz="1000" u="none" strike="noStrike" dirty="0">
                          <a:effectLst/>
                        </a:rPr>
                        <a:t>Improving</a:t>
                      </a:r>
                      <a:br>
                        <a:rPr lang="en" sz="1000" u="none" strike="noStrike" dirty="0">
                          <a:effectLst/>
                        </a:rPr>
                      </a:br>
                      <a:r>
                        <a:rPr lang="zh-CN" altLang="en-US" sz="1000" u="none" strike="noStrike" dirty="0">
                          <a:effectLst/>
                        </a:rPr>
                        <a:t>改进</a:t>
                      </a:r>
                      <a:endParaRPr lang="zh-CN" altLang="en-US" sz="1000" b="0" i="0" u="none" strike="noStrike" dirty="0">
                        <a:effectLst/>
                        <a:latin typeface="Calibri" panose="020F0502020204030204" pitchFamily="34" charset="0"/>
                      </a:endParaRPr>
                    </a:p>
                  </a:txBody>
                  <a:tcPr marL="7908" marR="7908" marT="7908" marB="0" anchor="ctr">
                    <a:solidFill>
                      <a:srgbClr val="00B0F0"/>
                    </a:solidFill>
                  </a:tcPr>
                </a:tc>
                <a:tc rowSpan="3">
                  <a:txBody>
                    <a:bodyPr/>
                    <a:lstStyle/>
                    <a:p>
                      <a:pPr algn="l" fontAlgn="ctr"/>
                      <a:r>
                        <a:rPr lang="zh-CN" altLang="en-US" sz="1000" u="none" strike="noStrike" dirty="0">
                          <a:effectLst/>
                        </a:rPr>
                        <a:t>改进性能（</a:t>
                      </a:r>
                      <a:r>
                        <a:rPr lang="en" sz="1000" u="none" strike="noStrike" dirty="0">
                          <a:effectLst/>
                        </a:rPr>
                        <a:t>IMP）</a:t>
                      </a:r>
                      <a:endParaRPr lang="en" sz="1000" b="0" i="0" u="none" strike="noStrike" dirty="0">
                        <a:effectLst/>
                        <a:latin typeface="DengXian" panose="02010600030101010101" pitchFamily="2" charset="-122"/>
                        <a:ea typeface="DengXian" panose="02010600030101010101" pitchFamily="2" charset="-122"/>
                      </a:endParaRPr>
                    </a:p>
                  </a:txBody>
                  <a:tcPr marL="7908" marR="7908" marT="7908" marB="0" anchor="ctr">
                    <a:solidFill>
                      <a:srgbClr val="00B0F0"/>
                    </a:solidFill>
                  </a:tcPr>
                </a:tc>
                <a:tc>
                  <a:txBody>
                    <a:bodyPr/>
                    <a:lstStyle/>
                    <a:p>
                      <a:pPr algn="l" fontAlgn="ctr"/>
                      <a:r>
                        <a:rPr lang="zh-CN" altLang="en-US" sz="1000" u="none" strike="noStrike" dirty="0">
                          <a:effectLst/>
                        </a:rPr>
                        <a:t>管理性能和度量（</a:t>
                      </a:r>
                      <a:r>
                        <a:rPr lang="en" sz="1000" u="none" strike="noStrike" dirty="0">
                          <a:effectLst/>
                        </a:rPr>
                        <a:t>MPM）</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00B0F0"/>
                    </a:solidFill>
                  </a:tcPr>
                </a:tc>
                <a:extLst>
                  <a:ext uri="{0D108BD9-81ED-4DB2-BD59-A6C34878D82A}">
                    <a16:rowId xmlns:a16="http://schemas.microsoft.com/office/drawing/2014/main" val="2034814717"/>
                  </a:ext>
                </a:extLst>
              </a:tr>
              <a:tr h="265538">
                <a:tc>
                  <a:txBody>
                    <a:bodyPr/>
                    <a:lstStyle/>
                    <a:p>
                      <a:pPr algn="ctr" fontAlgn="b"/>
                      <a:r>
                        <a:rPr lang="en-US" altLang="zh-CN" sz="800" u="none" strike="noStrike" dirty="0">
                          <a:effectLst/>
                        </a:rPr>
                        <a:t>17</a:t>
                      </a:r>
                      <a:endParaRPr lang="en-US" altLang="zh-CN" sz="800" b="0" i="0" u="none" strike="noStrike" dirty="0">
                        <a:effectLst/>
                        <a:latin typeface="Arial" panose="020B0604020202020204" pitchFamily="34" charset="0"/>
                      </a:endParaRPr>
                    </a:p>
                  </a:txBody>
                  <a:tcPr marL="7908" marR="7908" marT="7908" marB="0" anchor="b">
                    <a:solidFill>
                      <a:srgbClr val="00B0F0"/>
                    </a:solidFill>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000" u="none" strike="noStrike" dirty="0">
                          <a:effectLst/>
                        </a:rPr>
                        <a:t>过程资产开发（</a:t>
                      </a:r>
                      <a:r>
                        <a:rPr lang="en" sz="1000" u="none" strike="noStrike" dirty="0">
                          <a:effectLst/>
                        </a:rPr>
                        <a:t>PAD）</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00B0F0"/>
                    </a:solidFill>
                  </a:tcPr>
                </a:tc>
                <a:extLst>
                  <a:ext uri="{0D108BD9-81ED-4DB2-BD59-A6C34878D82A}">
                    <a16:rowId xmlns:a16="http://schemas.microsoft.com/office/drawing/2014/main" val="1562338160"/>
                  </a:ext>
                </a:extLst>
              </a:tr>
              <a:tr h="265538">
                <a:tc>
                  <a:txBody>
                    <a:bodyPr/>
                    <a:lstStyle/>
                    <a:p>
                      <a:pPr algn="ctr" fontAlgn="b"/>
                      <a:r>
                        <a:rPr lang="en-US" altLang="zh-CN" sz="800" u="none" strike="noStrike" dirty="0">
                          <a:effectLst/>
                        </a:rPr>
                        <a:t>18</a:t>
                      </a:r>
                      <a:endParaRPr lang="en-US" altLang="zh-CN" sz="800" b="0" i="0" u="none" strike="noStrike" dirty="0">
                        <a:effectLst/>
                        <a:latin typeface="Arial" panose="020B0604020202020204" pitchFamily="34" charset="0"/>
                      </a:endParaRPr>
                    </a:p>
                  </a:txBody>
                  <a:tcPr marL="7908" marR="7908" marT="7908" marB="0" anchor="b">
                    <a:solidFill>
                      <a:srgbClr val="00B0F0"/>
                    </a:solidFill>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000" u="none" strike="noStrike" dirty="0">
                          <a:effectLst/>
                        </a:rPr>
                        <a:t>过程管理（</a:t>
                      </a:r>
                      <a:r>
                        <a:rPr lang="en" sz="1000" u="none" strike="noStrike" dirty="0">
                          <a:effectLst/>
                        </a:rPr>
                        <a:t>PCM）</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00B0F0"/>
                    </a:solidFill>
                  </a:tcPr>
                </a:tc>
                <a:extLst>
                  <a:ext uri="{0D108BD9-81ED-4DB2-BD59-A6C34878D82A}">
                    <a16:rowId xmlns:a16="http://schemas.microsoft.com/office/drawing/2014/main" val="3227390619"/>
                  </a:ext>
                </a:extLst>
              </a:tr>
              <a:tr h="265538">
                <a:tc>
                  <a:txBody>
                    <a:bodyPr/>
                    <a:lstStyle/>
                    <a:p>
                      <a:pPr algn="ctr" fontAlgn="b"/>
                      <a:r>
                        <a:rPr lang="en-US" altLang="zh-CN" sz="800" u="none" strike="noStrike">
                          <a:effectLst/>
                        </a:rPr>
                        <a:t>19</a:t>
                      </a:r>
                      <a:endParaRPr lang="en-US" altLang="zh-CN" sz="800" b="0" i="0" u="none" strike="noStrike">
                        <a:effectLst/>
                        <a:latin typeface="Arial" panose="020B0604020202020204" pitchFamily="34" charset="0"/>
                      </a:endParaRPr>
                    </a:p>
                  </a:txBody>
                  <a:tcPr marL="7908" marR="7908" marT="7908" marB="0" anchor="b">
                    <a:solidFill>
                      <a:srgbClr val="00B0F0"/>
                    </a:solidFill>
                  </a:tcPr>
                </a:tc>
                <a:tc vMerge="1">
                  <a:txBody>
                    <a:bodyPr/>
                    <a:lstStyle/>
                    <a:p>
                      <a:endParaRPr lang="zh-CN" altLang="en-US"/>
                    </a:p>
                  </a:txBody>
                  <a:tcPr/>
                </a:tc>
                <a:tc rowSpan="2">
                  <a:txBody>
                    <a:bodyPr/>
                    <a:lstStyle/>
                    <a:p>
                      <a:pPr algn="l" fontAlgn="ctr"/>
                      <a:r>
                        <a:rPr lang="zh-CN" altLang="en-US" sz="1000" u="none" strike="noStrike">
                          <a:effectLst/>
                        </a:rPr>
                        <a:t>保持习惯和持久性（</a:t>
                      </a:r>
                      <a:r>
                        <a:rPr lang="en" sz="1000" u="none" strike="noStrike">
                          <a:effectLst/>
                        </a:rPr>
                        <a:t>SHP）</a:t>
                      </a:r>
                      <a:endParaRPr lang="en" sz="1000" b="0" i="0" u="none" strike="noStrike">
                        <a:effectLst/>
                        <a:latin typeface="DengXian" panose="02010600030101010101" pitchFamily="2" charset="-122"/>
                        <a:ea typeface="DengXian" panose="02010600030101010101" pitchFamily="2" charset="-122"/>
                      </a:endParaRPr>
                    </a:p>
                  </a:txBody>
                  <a:tcPr marL="7908" marR="7908" marT="7908" marB="0" anchor="ctr">
                    <a:solidFill>
                      <a:srgbClr val="00B0F0"/>
                    </a:solidFill>
                  </a:tcPr>
                </a:tc>
                <a:tc>
                  <a:txBody>
                    <a:bodyPr/>
                    <a:lstStyle/>
                    <a:p>
                      <a:pPr algn="l" fontAlgn="ctr"/>
                      <a:r>
                        <a:rPr lang="zh-CN" altLang="en-US" sz="1000" u="none" strike="noStrike" dirty="0">
                          <a:effectLst/>
                        </a:rPr>
                        <a:t>治理（</a:t>
                      </a:r>
                      <a:r>
                        <a:rPr lang="en" sz="1000" u="none" strike="noStrike" dirty="0">
                          <a:effectLst/>
                        </a:rPr>
                        <a:t>GOV）</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00B0F0"/>
                    </a:solidFill>
                  </a:tcPr>
                </a:tc>
                <a:extLst>
                  <a:ext uri="{0D108BD9-81ED-4DB2-BD59-A6C34878D82A}">
                    <a16:rowId xmlns:a16="http://schemas.microsoft.com/office/drawing/2014/main" val="777586016"/>
                  </a:ext>
                </a:extLst>
              </a:tr>
              <a:tr h="265538">
                <a:tc>
                  <a:txBody>
                    <a:bodyPr/>
                    <a:lstStyle/>
                    <a:p>
                      <a:pPr algn="ctr" fontAlgn="b"/>
                      <a:r>
                        <a:rPr lang="en-US" altLang="zh-CN" sz="800" u="none" strike="noStrike">
                          <a:effectLst/>
                        </a:rPr>
                        <a:t>20</a:t>
                      </a:r>
                      <a:endParaRPr lang="en-US" altLang="zh-CN" sz="800" b="0" i="0" u="none" strike="noStrike">
                        <a:effectLst/>
                        <a:latin typeface="Arial" panose="020B0604020202020204" pitchFamily="34" charset="0"/>
                      </a:endParaRPr>
                    </a:p>
                  </a:txBody>
                  <a:tcPr marL="7908" marR="7908" marT="7908" marB="0" anchor="b">
                    <a:solidFill>
                      <a:srgbClr val="00B0F0"/>
                    </a:solidFill>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000" u="none" strike="noStrike" dirty="0">
                          <a:effectLst/>
                        </a:rPr>
                        <a:t>实施基础设施（</a:t>
                      </a:r>
                      <a:r>
                        <a:rPr lang="en" sz="1000" u="none" strike="noStrike" dirty="0">
                          <a:effectLst/>
                        </a:rPr>
                        <a:t>II）</a:t>
                      </a:r>
                      <a:endParaRPr lang="en" sz="1000" b="0" i="0" u="none" strike="noStrike" dirty="0">
                        <a:solidFill>
                          <a:srgbClr val="000000"/>
                        </a:solidFill>
                        <a:effectLst/>
                        <a:latin typeface="Arial" panose="020B0604020202020204" pitchFamily="34" charset="0"/>
                      </a:endParaRPr>
                    </a:p>
                  </a:txBody>
                  <a:tcPr marL="7908" marR="7908" marT="7908" marB="0" anchor="ctr">
                    <a:solidFill>
                      <a:srgbClr val="00B0F0"/>
                    </a:solidFill>
                  </a:tcPr>
                </a:tc>
                <a:extLst>
                  <a:ext uri="{0D108BD9-81ED-4DB2-BD59-A6C34878D82A}">
                    <a16:rowId xmlns:a16="http://schemas.microsoft.com/office/drawing/2014/main" val="1904662853"/>
                  </a:ext>
                </a:extLst>
              </a:tr>
            </a:tbl>
          </a:graphicData>
        </a:graphic>
      </p:graphicFrame>
    </p:spTree>
    <p:extLst>
      <p:ext uri="{BB962C8B-B14F-4D97-AF65-F5344CB8AC3E}">
        <p14:creationId xmlns:p14="http://schemas.microsoft.com/office/powerpoint/2010/main" val="1261857160"/>
      </p:ext>
    </p:extLst>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FE00B35A-AD7B-4C56-B45A-D8B31BA6BC13}"/>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tretch>
            <a:fillRect/>
          </a:stretch>
        </p:blipFill>
        <p:spPr>
          <a:xfrm>
            <a:off x="1984663" y="1301112"/>
            <a:ext cx="7159337" cy="2772102"/>
          </a:xfrm>
        </p:spPr>
      </p:pic>
      <p:sp>
        <p:nvSpPr>
          <p:cNvPr id="9" name="文本占位符 8">
            <a:extLst>
              <a:ext uri="{FF2B5EF4-FFF2-40B4-BE49-F238E27FC236}">
                <a16:creationId xmlns:a16="http://schemas.microsoft.com/office/drawing/2014/main" id="{B45386A7-02C7-4BCB-B566-9778D265CCF1}"/>
              </a:ext>
            </a:extLst>
          </p:cNvPr>
          <p:cNvSpPr>
            <a:spLocks noGrp="1"/>
          </p:cNvSpPr>
          <p:nvPr>
            <p:ph type="body" sz="quarter" idx="15"/>
          </p:nvPr>
        </p:nvSpPr>
        <p:spPr>
          <a:xfrm>
            <a:off x="0" y="2368844"/>
            <a:ext cx="3392112" cy="2182941"/>
          </a:xfrm>
          <a:solidFill>
            <a:schemeClr val="accent1">
              <a:alpha val="75000"/>
            </a:schemeClr>
          </a:solidFill>
        </p:spPr>
        <p:txBody>
          <a:bodyPr/>
          <a:lstStyle/>
          <a:p>
            <a:endParaRPr lang="zh-CN" altLang="en-US" dirty="0"/>
          </a:p>
        </p:txBody>
      </p:sp>
      <p:sp>
        <p:nvSpPr>
          <p:cNvPr id="12" name="文本框 11">
            <a:extLst>
              <a:ext uri="{FF2B5EF4-FFF2-40B4-BE49-F238E27FC236}">
                <a16:creationId xmlns:a16="http://schemas.microsoft.com/office/drawing/2014/main" id="{7140738B-F48E-4914-B96B-1C21D802695D}"/>
              </a:ext>
            </a:extLst>
          </p:cNvPr>
          <p:cNvSpPr txBox="1"/>
          <p:nvPr/>
        </p:nvSpPr>
        <p:spPr>
          <a:xfrm>
            <a:off x="461095" y="3027671"/>
            <a:ext cx="2324449" cy="997200"/>
          </a:xfrm>
          <a:prstGeom prst="rect">
            <a:avLst/>
          </a:prstGeom>
          <a:noFill/>
        </p:spPr>
        <p:txBody>
          <a:bodyPr wrap="none" rtlCol="0">
            <a:prstTxWarp prst="textPlain">
              <a:avLst>
                <a:gd name="adj" fmla="val 50001"/>
              </a:avLst>
            </a:prstTxWarp>
            <a:spAutoFit/>
          </a:bodyPr>
          <a:lstStyle/>
          <a:p>
            <a:pPr fontAlgn="auto">
              <a:spcBef>
                <a:spcPts val="0"/>
              </a:spcBef>
              <a:spcAft>
                <a:spcPts val="0"/>
              </a:spcAft>
            </a:pPr>
            <a:r>
              <a:rPr lang="en-US" altLang="zh-CN" sz="1350" b="0" spc="75" dirty="0">
                <a:solidFill>
                  <a:srgbClr val="FFFFFF"/>
                </a:solidFill>
                <a:latin typeface="Impact" panose="020B0806030902050204" pitchFamily="34" charset="0"/>
                <a:ea typeface="微软雅黑"/>
                <a:cs typeface="Arial" panose="020B0604020202020204" pitchFamily="34" charset="0"/>
              </a:rPr>
              <a:t>THANKS</a:t>
            </a:r>
            <a:endParaRPr lang="zh-CN" altLang="en-US" sz="1350" b="0" spc="75" dirty="0">
              <a:solidFill>
                <a:srgbClr val="FFFFFF"/>
              </a:solidFill>
              <a:latin typeface="Impact" panose="020B0806030902050204" pitchFamily="34" charset="0"/>
              <a:ea typeface="微软雅黑"/>
              <a:cs typeface="Arial" panose="020B0604020202020204" pitchFamily="34" charset="0"/>
            </a:endParaRPr>
          </a:p>
        </p:txBody>
      </p:sp>
    </p:spTree>
    <p:extLst>
      <p:ext uri="{BB962C8B-B14F-4D97-AF65-F5344CB8AC3E}">
        <p14:creationId xmlns:p14="http://schemas.microsoft.com/office/powerpoint/2010/main" val="361093573"/>
      </p:ext>
    </p:extLst>
  </p:cSld>
  <p:clrMapOvr>
    <a:masterClrMapping/>
  </p:clrMapOvr>
</p:sld>
</file>

<file path=ppt/theme/theme1.xml><?xml version="1.0" encoding="utf-8"?>
<a:theme xmlns:a="http://schemas.openxmlformats.org/drawingml/2006/main" name="CMMI培训PPT模板">
  <a:themeElements>
    <a:clrScheme name="">
      <a:dk1>
        <a:srgbClr val="39536B"/>
      </a:dk1>
      <a:lt1>
        <a:srgbClr val="EFEDE5"/>
      </a:lt1>
      <a:dk2>
        <a:srgbClr val="9C2108"/>
      </a:dk2>
      <a:lt2>
        <a:srgbClr val="969696"/>
      </a:lt2>
      <a:accent1>
        <a:srgbClr val="87ABB9"/>
      </a:accent1>
      <a:accent2>
        <a:srgbClr val="44985A"/>
      </a:accent2>
      <a:accent3>
        <a:srgbClr val="F6F4F0"/>
      </a:accent3>
      <a:accent4>
        <a:srgbClr val="2F465A"/>
      </a:accent4>
      <a:accent5>
        <a:srgbClr val="C3D2D9"/>
      </a:accent5>
      <a:accent6>
        <a:srgbClr val="3D8951"/>
      </a:accent6>
      <a:hlink>
        <a:srgbClr val="9C2108"/>
      </a:hlink>
      <a:folHlink>
        <a:srgbClr val="F7DF31"/>
      </a:folHlink>
    </a:clrScheme>
    <a:fontScheme name="sei.new.color.fastprint">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lnDef>
  </a:objectDefaults>
  <a:extraClrSchemeLst>
    <a:extraClrScheme>
      <a:clrScheme name="sei.new.color.fastprint 1">
        <a:dk1>
          <a:srgbClr val="969696"/>
        </a:dk1>
        <a:lt1>
          <a:srgbClr val="FFFFFF"/>
        </a:lt1>
        <a:dk2>
          <a:srgbClr val="000080"/>
        </a:dk2>
        <a:lt2>
          <a:srgbClr val="FFFFFF"/>
        </a:lt2>
        <a:accent1>
          <a:srgbClr val="3399FF"/>
        </a:accent1>
        <a:accent2>
          <a:srgbClr val="009900"/>
        </a:accent2>
        <a:accent3>
          <a:srgbClr val="AAAAC0"/>
        </a:accent3>
        <a:accent4>
          <a:srgbClr val="DADADA"/>
        </a:accent4>
        <a:accent5>
          <a:srgbClr val="ADCAFF"/>
        </a:accent5>
        <a:accent6>
          <a:srgbClr val="008A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ei.new.color.fastprint 2">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i.new.color.fastprint 3">
        <a:dk1>
          <a:srgbClr val="538299"/>
        </a:dk1>
        <a:lt1>
          <a:srgbClr val="EFEDE5"/>
        </a:lt1>
        <a:dk2>
          <a:srgbClr val="39536B"/>
        </a:dk2>
        <a:lt2>
          <a:srgbClr val="969696"/>
        </a:lt2>
        <a:accent1>
          <a:srgbClr val="628CC4"/>
        </a:accent1>
        <a:accent2>
          <a:srgbClr val="44985A"/>
        </a:accent2>
        <a:accent3>
          <a:srgbClr val="F6F4F0"/>
        </a:accent3>
        <a:accent4>
          <a:srgbClr val="466E82"/>
        </a:accent4>
        <a:accent5>
          <a:srgbClr val="B7C5DE"/>
        </a:accent5>
        <a:accent6>
          <a:srgbClr val="3D8951"/>
        </a:accent6>
        <a:hlink>
          <a:srgbClr val="A50021"/>
        </a:hlink>
        <a:folHlink>
          <a:srgbClr val="F7DF31"/>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思培安PPT模板-红色调">
  <a:themeElements>
    <a:clrScheme name="1_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fontScheme name="1_Level">
      <a:majorFont>
        <a:latin typeface="Garamond"/>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1_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1_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1_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1_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1_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1_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1_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主题5">
  <a:themeElements>
    <a:clrScheme name="自定义 41">
      <a:dk1>
        <a:srgbClr val="000000"/>
      </a:dk1>
      <a:lt1>
        <a:srgbClr val="FFFFFF"/>
      </a:lt1>
      <a:dk2>
        <a:srgbClr val="768394"/>
      </a:dk2>
      <a:lt2>
        <a:srgbClr val="F0F0F0"/>
      </a:lt2>
      <a:accent1>
        <a:srgbClr val="4969A5"/>
      </a:accent1>
      <a:accent2>
        <a:srgbClr val="F0BD1D"/>
      </a:accent2>
      <a:accent3>
        <a:srgbClr val="CB786E"/>
      </a:accent3>
      <a:accent4>
        <a:srgbClr val="748FAF"/>
      </a:accent4>
      <a:accent5>
        <a:srgbClr val="E48C65"/>
      </a:accent5>
      <a:accent6>
        <a:srgbClr val="2D3A67"/>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1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MMI培训PPT模板">
  <a:themeElements>
    <a:clrScheme name="">
      <a:dk1>
        <a:srgbClr val="39536B"/>
      </a:dk1>
      <a:lt1>
        <a:srgbClr val="EFEDE5"/>
      </a:lt1>
      <a:dk2>
        <a:srgbClr val="9C2108"/>
      </a:dk2>
      <a:lt2>
        <a:srgbClr val="969696"/>
      </a:lt2>
      <a:accent1>
        <a:srgbClr val="87ABB9"/>
      </a:accent1>
      <a:accent2>
        <a:srgbClr val="44985A"/>
      </a:accent2>
      <a:accent3>
        <a:srgbClr val="F6F4F0"/>
      </a:accent3>
      <a:accent4>
        <a:srgbClr val="2F465A"/>
      </a:accent4>
      <a:accent5>
        <a:srgbClr val="C3D2D9"/>
      </a:accent5>
      <a:accent6>
        <a:srgbClr val="3D8951"/>
      </a:accent6>
      <a:hlink>
        <a:srgbClr val="9C2108"/>
      </a:hlink>
      <a:folHlink>
        <a:srgbClr val="F7DF31"/>
      </a:folHlink>
    </a:clrScheme>
    <a:fontScheme name="sei.new.color.fastprint">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lnDef>
  </a:objectDefaults>
  <a:extraClrSchemeLst>
    <a:extraClrScheme>
      <a:clrScheme name="sei.new.color.fastprint 1">
        <a:dk1>
          <a:srgbClr val="969696"/>
        </a:dk1>
        <a:lt1>
          <a:srgbClr val="FFFFFF"/>
        </a:lt1>
        <a:dk2>
          <a:srgbClr val="000080"/>
        </a:dk2>
        <a:lt2>
          <a:srgbClr val="FFFFFF"/>
        </a:lt2>
        <a:accent1>
          <a:srgbClr val="3399FF"/>
        </a:accent1>
        <a:accent2>
          <a:srgbClr val="009900"/>
        </a:accent2>
        <a:accent3>
          <a:srgbClr val="AAAAC0"/>
        </a:accent3>
        <a:accent4>
          <a:srgbClr val="DADADA"/>
        </a:accent4>
        <a:accent5>
          <a:srgbClr val="ADCAFF"/>
        </a:accent5>
        <a:accent6>
          <a:srgbClr val="008A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ei.new.color.fastprint 2">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i.new.color.fastprint 3">
        <a:dk1>
          <a:srgbClr val="538299"/>
        </a:dk1>
        <a:lt1>
          <a:srgbClr val="EFEDE5"/>
        </a:lt1>
        <a:dk2>
          <a:srgbClr val="39536B"/>
        </a:dk2>
        <a:lt2>
          <a:srgbClr val="969696"/>
        </a:lt2>
        <a:accent1>
          <a:srgbClr val="628CC4"/>
        </a:accent1>
        <a:accent2>
          <a:srgbClr val="44985A"/>
        </a:accent2>
        <a:accent3>
          <a:srgbClr val="F6F4F0"/>
        </a:accent3>
        <a:accent4>
          <a:srgbClr val="466E82"/>
        </a:accent4>
        <a:accent5>
          <a:srgbClr val="B7C5DE"/>
        </a:accent5>
        <a:accent6>
          <a:srgbClr val="3D8951"/>
        </a:accent6>
        <a:hlink>
          <a:srgbClr val="A50021"/>
        </a:hlink>
        <a:folHlink>
          <a:srgbClr val="F7DF3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MMI培训PPT模板">
  <a:themeElements>
    <a:clrScheme name="">
      <a:dk1>
        <a:srgbClr val="39536B"/>
      </a:dk1>
      <a:lt1>
        <a:srgbClr val="EFEDE5"/>
      </a:lt1>
      <a:dk2>
        <a:srgbClr val="9C2108"/>
      </a:dk2>
      <a:lt2>
        <a:srgbClr val="969696"/>
      </a:lt2>
      <a:accent1>
        <a:srgbClr val="87ABB9"/>
      </a:accent1>
      <a:accent2>
        <a:srgbClr val="44985A"/>
      </a:accent2>
      <a:accent3>
        <a:srgbClr val="F6F4F0"/>
      </a:accent3>
      <a:accent4>
        <a:srgbClr val="2F465A"/>
      </a:accent4>
      <a:accent5>
        <a:srgbClr val="C3D2D9"/>
      </a:accent5>
      <a:accent6>
        <a:srgbClr val="3D8951"/>
      </a:accent6>
      <a:hlink>
        <a:srgbClr val="9C2108"/>
      </a:hlink>
      <a:folHlink>
        <a:srgbClr val="F7DF31"/>
      </a:folHlink>
    </a:clrScheme>
    <a:fontScheme name="sei.new.color.fastprint">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lnDef>
  </a:objectDefaults>
  <a:extraClrSchemeLst>
    <a:extraClrScheme>
      <a:clrScheme name="sei.new.color.fastprint 1">
        <a:dk1>
          <a:srgbClr val="969696"/>
        </a:dk1>
        <a:lt1>
          <a:srgbClr val="FFFFFF"/>
        </a:lt1>
        <a:dk2>
          <a:srgbClr val="000080"/>
        </a:dk2>
        <a:lt2>
          <a:srgbClr val="FFFFFF"/>
        </a:lt2>
        <a:accent1>
          <a:srgbClr val="3399FF"/>
        </a:accent1>
        <a:accent2>
          <a:srgbClr val="009900"/>
        </a:accent2>
        <a:accent3>
          <a:srgbClr val="AAAAC0"/>
        </a:accent3>
        <a:accent4>
          <a:srgbClr val="DADADA"/>
        </a:accent4>
        <a:accent5>
          <a:srgbClr val="ADCAFF"/>
        </a:accent5>
        <a:accent6>
          <a:srgbClr val="008A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ei.new.color.fastprint 2">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i.new.color.fastprint 3">
        <a:dk1>
          <a:srgbClr val="538299"/>
        </a:dk1>
        <a:lt1>
          <a:srgbClr val="EFEDE5"/>
        </a:lt1>
        <a:dk2>
          <a:srgbClr val="39536B"/>
        </a:dk2>
        <a:lt2>
          <a:srgbClr val="969696"/>
        </a:lt2>
        <a:accent1>
          <a:srgbClr val="628CC4"/>
        </a:accent1>
        <a:accent2>
          <a:srgbClr val="44985A"/>
        </a:accent2>
        <a:accent3>
          <a:srgbClr val="F6F4F0"/>
        </a:accent3>
        <a:accent4>
          <a:srgbClr val="466E82"/>
        </a:accent4>
        <a:accent5>
          <a:srgbClr val="B7C5DE"/>
        </a:accent5>
        <a:accent6>
          <a:srgbClr val="3D8951"/>
        </a:accent6>
        <a:hlink>
          <a:srgbClr val="A50021"/>
        </a:hlink>
        <a:folHlink>
          <a:srgbClr val="F7DF31"/>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MMI培训PPT模板">
  <a:themeElements>
    <a:clrScheme name="">
      <a:dk1>
        <a:srgbClr val="39536B"/>
      </a:dk1>
      <a:lt1>
        <a:srgbClr val="EFEDE5"/>
      </a:lt1>
      <a:dk2>
        <a:srgbClr val="9C2108"/>
      </a:dk2>
      <a:lt2>
        <a:srgbClr val="969696"/>
      </a:lt2>
      <a:accent1>
        <a:srgbClr val="87ABB9"/>
      </a:accent1>
      <a:accent2>
        <a:srgbClr val="44985A"/>
      </a:accent2>
      <a:accent3>
        <a:srgbClr val="F6F4F0"/>
      </a:accent3>
      <a:accent4>
        <a:srgbClr val="2F465A"/>
      </a:accent4>
      <a:accent5>
        <a:srgbClr val="C3D2D9"/>
      </a:accent5>
      <a:accent6>
        <a:srgbClr val="3D8951"/>
      </a:accent6>
      <a:hlink>
        <a:srgbClr val="9C2108"/>
      </a:hlink>
      <a:folHlink>
        <a:srgbClr val="F7DF3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lnDef>
  </a:objectDefaults>
  <a:extraClrSchemeLst>
    <a:extraClrScheme>
      <a:clrScheme name="sei.new.color.fastprint 1">
        <a:dk1>
          <a:srgbClr val="969696"/>
        </a:dk1>
        <a:lt1>
          <a:srgbClr val="FFFFFF"/>
        </a:lt1>
        <a:dk2>
          <a:srgbClr val="000080"/>
        </a:dk2>
        <a:lt2>
          <a:srgbClr val="FFFFFF"/>
        </a:lt2>
        <a:accent1>
          <a:srgbClr val="3399FF"/>
        </a:accent1>
        <a:accent2>
          <a:srgbClr val="009900"/>
        </a:accent2>
        <a:accent3>
          <a:srgbClr val="AAAAC0"/>
        </a:accent3>
        <a:accent4>
          <a:srgbClr val="DADADA"/>
        </a:accent4>
        <a:accent5>
          <a:srgbClr val="ADCAFF"/>
        </a:accent5>
        <a:accent6>
          <a:srgbClr val="008A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ei.new.color.fastprint 2">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i.new.color.fastprint 3">
        <a:dk1>
          <a:srgbClr val="538299"/>
        </a:dk1>
        <a:lt1>
          <a:srgbClr val="EFEDE5"/>
        </a:lt1>
        <a:dk2>
          <a:srgbClr val="39536B"/>
        </a:dk2>
        <a:lt2>
          <a:srgbClr val="969696"/>
        </a:lt2>
        <a:accent1>
          <a:srgbClr val="628CC4"/>
        </a:accent1>
        <a:accent2>
          <a:srgbClr val="44985A"/>
        </a:accent2>
        <a:accent3>
          <a:srgbClr val="F6F4F0"/>
        </a:accent3>
        <a:accent4>
          <a:srgbClr val="466E82"/>
        </a:accent4>
        <a:accent5>
          <a:srgbClr val="B7C5DE"/>
        </a:accent5>
        <a:accent6>
          <a:srgbClr val="3D8951"/>
        </a:accent6>
        <a:hlink>
          <a:srgbClr val="A50021"/>
        </a:hlink>
        <a:folHlink>
          <a:srgbClr val="F7DF31"/>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MMI培训PPT模板">
  <a:themeElements>
    <a:clrScheme name="">
      <a:dk1>
        <a:srgbClr val="39536B"/>
      </a:dk1>
      <a:lt1>
        <a:srgbClr val="EFEDE5"/>
      </a:lt1>
      <a:dk2>
        <a:srgbClr val="9C2108"/>
      </a:dk2>
      <a:lt2>
        <a:srgbClr val="969696"/>
      </a:lt2>
      <a:accent1>
        <a:srgbClr val="87ABB9"/>
      </a:accent1>
      <a:accent2>
        <a:srgbClr val="44985A"/>
      </a:accent2>
      <a:accent3>
        <a:srgbClr val="F6F4F0"/>
      </a:accent3>
      <a:accent4>
        <a:srgbClr val="2F465A"/>
      </a:accent4>
      <a:accent5>
        <a:srgbClr val="C3D2D9"/>
      </a:accent5>
      <a:accent6>
        <a:srgbClr val="3D8951"/>
      </a:accent6>
      <a:hlink>
        <a:srgbClr val="9C2108"/>
      </a:hlink>
      <a:folHlink>
        <a:srgbClr val="F7DF31"/>
      </a:folHlink>
    </a:clrScheme>
    <a:fontScheme name="sei.new.color.fastprint">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lnDef>
  </a:objectDefaults>
  <a:extraClrSchemeLst>
    <a:extraClrScheme>
      <a:clrScheme name="sei.new.color.fastprint 1">
        <a:dk1>
          <a:srgbClr val="969696"/>
        </a:dk1>
        <a:lt1>
          <a:srgbClr val="FFFFFF"/>
        </a:lt1>
        <a:dk2>
          <a:srgbClr val="000080"/>
        </a:dk2>
        <a:lt2>
          <a:srgbClr val="FFFFFF"/>
        </a:lt2>
        <a:accent1>
          <a:srgbClr val="3399FF"/>
        </a:accent1>
        <a:accent2>
          <a:srgbClr val="009900"/>
        </a:accent2>
        <a:accent3>
          <a:srgbClr val="AAAAC0"/>
        </a:accent3>
        <a:accent4>
          <a:srgbClr val="DADADA"/>
        </a:accent4>
        <a:accent5>
          <a:srgbClr val="ADCAFF"/>
        </a:accent5>
        <a:accent6>
          <a:srgbClr val="008A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ei.new.color.fastprint 2">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i.new.color.fastprint 3">
        <a:dk1>
          <a:srgbClr val="538299"/>
        </a:dk1>
        <a:lt1>
          <a:srgbClr val="EFEDE5"/>
        </a:lt1>
        <a:dk2>
          <a:srgbClr val="39536B"/>
        </a:dk2>
        <a:lt2>
          <a:srgbClr val="969696"/>
        </a:lt2>
        <a:accent1>
          <a:srgbClr val="628CC4"/>
        </a:accent1>
        <a:accent2>
          <a:srgbClr val="44985A"/>
        </a:accent2>
        <a:accent3>
          <a:srgbClr val="F6F4F0"/>
        </a:accent3>
        <a:accent4>
          <a:srgbClr val="466E82"/>
        </a:accent4>
        <a:accent5>
          <a:srgbClr val="B7C5DE"/>
        </a:accent5>
        <a:accent6>
          <a:srgbClr val="3D8951"/>
        </a:accent6>
        <a:hlink>
          <a:srgbClr val="A50021"/>
        </a:hlink>
        <a:folHlink>
          <a:srgbClr val="F7DF31"/>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CMMI培训PPT模板">
  <a:themeElements>
    <a:clrScheme name="">
      <a:dk1>
        <a:srgbClr val="39536B"/>
      </a:dk1>
      <a:lt1>
        <a:srgbClr val="EFEDE5"/>
      </a:lt1>
      <a:dk2>
        <a:srgbClr val="9C2108"/>
      </a:dk2>
      <a:lt2>
        <a:srgbClr val="969696"/>
      </a:lt2>
      <a:accent1>
        <a:srgbClr val="87ABB9"/>
      </a:accent1>
      <a:accent2>
        <a:srgbClr val="44985A"/>
      </a:accent2>
      <a:accent3>
        <a:srgbClr val="F6F4F0"/>
      </a:accent3>
      <a:accent4>
        <a:srgbClr val="2F465A"/>
      </a:accent4>
      <a:accent5>
        <a:srgbClr val="C3D2D9"/>
      </a:accent5>
      <a:accent6>
        <a:srgbClr val="3D8951"/>
      </a:accent6>
      <a:hlink>
        <a:srgbClr val="9C2108"/>
      </a:hlink>
      <a:folHlink>
        <a:srgbClr val="F7DF31"/>
      </a:folHlink>
    </a:clrScheme>
    <a:fontScheme name="sei.new.color.fastprint">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lnDef>
  </a:objectDefaults>
  <a:extraClrSchemeLst>
    <a:extraClrScheme>
      <a:clrScheme name="sei.new.color.fastprint 1">
        <a:dk1>
          <a:srgbClr val="969696"/>
        </a:dk1>
        <a:lt1>
          <a:srgbClr val="FFFFFF"/>
        </a:lt1>
        <a:dk2>
          <a:srgbClr val="000080"/>
        </a:dk2>
        <a:lt2>
          <a:srgbClr val="FFFFFF"/>
        </a:lt2>
        <a:accent1>
          <a:srgbClr val="3399FF"/>
        </a:accent1>
        <a:accent2>
          <a:srgbClr val="009900"/>
        </a:accent2>
        <a:accent3>
          <a:srgbClr val="AAAAC0"/>
        </a:accent3>
        <a:accent4>
          <a:srgbClr val="DADADA"/>
        </a:accent4>
        <a:accent5>
          <a:srgbClr val="ADCAFF"/>
        </a:accent5>
        <a:accent6>
          <a:srgbClr val="008A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ei.new.color.fastprint 2">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i.new.color.fastprint 3">
        <a:dk1>
          <a:srgbClr val="538299"/>
        </a:dk1>
        <a:lt1>
          <a:srgbClr val="EFEDE5"/>
        </a:lt1>
        <a:dk2>
          <a:srgbClr val="39536B"/>
        </a:dk2>
        <a:lt2>
          <a:srgbClr val="969696"/>
        </a:lt2>
        <a:accent1>
          <a:srgbClr val="628CC4"/>
        </a:accent1>
        <a:accent2>
          <a:srgbClr val="44985A"/>
        </a:accent2>
        <a:accent3>
          <a:srgbClr val="F6F4F0"/>
        </a:accent3>
        <a:accent4>
          <a:srgbClr val="466E82"/>
        </a:accent4>
        <a:accent5>
          <a:srgbClr val="B7C5DE"/>
        </a:accent5>
        <a:accent6>
          <a:srgbClr val="3D8951"/>
        </a:accent6>
        <a:hlink>
          <a:srgbClr val="A50021"/>
        </a:hlink>
        <a:folHlink>
          <a:srgbClr val="F7DF31"/>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sei.new.color.fastprint">
  <a:themeElements>
    <a:clrScheme name="">
      <a:dk1>
        <a:srgbClr val="39536B"/>
      </a:dk1>
      <a:lt1>
        <a:srgbClr val="EFEDE5"/>
      </a:lt1>
      <a:dk2>
        <a:srgbClr val="9C2108"/>
      </a:dk2>
      <a:lt2>
        <a:srgbClr val="969696"/>
      </a:lt2>
      <a:accent1>
        <a:srgbClr val="87ABB9"/>
      </a:accent1>
      <a:accent2>
        <a:srgbClr val="44985A"/>
      </a:accent2>
      <a:accent3>
        <a:srgbClr val="F6F4F0"/>
      </a:accent3>
      <a:accent4>
        <a:srgbClr val="2F465A"/>
      </a:accent4>
      <a:accent5>
        <a:srgbClr val="C3D2D9"/>
      </a:accent5>
      <a:accent6>
        <a:srgbClr val="3D8951"/>
      </a:accent6>
      <a:hlink>
        <a:srgbClr val="9C2108"/>
      </a:hlink>
      <a:folHlink>
        <a:srgbClr val="F7DF31"/>
      </a:folHlink>
    </a:clrScheme>
    <a:fontScheme name="sei.new.color.fastprint">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lnDef>
  </a:objectDefaults>
  <a:extraClrSchemeLst>
    <a:extraClrScheme>
      <a:clrScheme name="sei.new.color.fastprint 1">
        <a:dk1>
          <a:srgbClr val="969696"/>
        </a:dk1>
        <a:lt1>
          <a:srgbClr val="FFFFFF"/>
        </a:lt1>
        <a:dk2>
          <a:srgbClr val="000080"/>
        </a:dk2>
        <a:lt2>
          <a:srgbClr val="FFFFFF"/>
        </a:lt2>
        <a:accent1>
          <a:srgbClr val="3399FF"/>
        </a:accent1>
        <a:accent2>
          <a:srgbClr val="009900"/>
        </a:accent2>
        <a:accent3>
          <a:srgbClr val="AAAAC0"/>
        </a:accent3>
        <a:accent4>
          <a:srgbClr val="DADADA"/>
        </a:accent4>
        <a:accent5>
          <a:srgbClr val="ADCAFF"/>
        </a:accent5>
        <a:accent6>
          <a:srgbClr val="008A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ei.new.color.fastprint 2">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i.new.color.fastprint 3">
        <a:dk1>
          <a:srgbClr val="538299"/>
        </a:dk1>
        <a:lt1>
          <a:srgbClr val="EFEDE5"/>
        </a:lt1>
        <a:dk2>
          <a:srgbClr val="39536B"/>
        </a:dk2>
        <a:lt2>
          <a:srgbClr val="969696"/>
        </a:lt2>
        <a:accent1>
          <a:srgbClr val="628CC4"/>
        </a:accent1>
        <a:accent2>
          <a:srgbClr val="44985A"/>
        </a:accent2>
        <a:accent3>
          <a:srgbClr val="F6F4F0"/>
        </a:accent3>
        <a:accent4>
          <a:srgbClr val="466E82"/>
        </a:accent4>
        <a:accent5>
          <a:srgbClr val="B7C5DE"/>
        </a:accent5>
        <a:accent6>
          <a:srgbClr val="3D8951"/>
        </a:accent6>
        <a:hlink>
          <a:srgbClr val="A50021"/>
        </a:hlink>
        <a:folHlink>
          <a:srgbClr val="F7DF31"/>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CMMI培训PPT模板">
  <a:themeElements>
    <a:clrScheme name="">
      <a:dk1>
        <a:srgbClr val="39536B"/>
      </a:dk1>
      <a:lt1>
        <a:srgbClr val="EFEDE5"/>
      </a:lt1>
      <a:dk2>
        <a:srgbClr val="9C2108"/>
      </a:dk2>
      <a:lt2>
        <a:srgbClr val="969696"/>
      </a:lt2>
      <a:accent1>
        <a:srgbClr val="87ABB9"/>
      </a:accent1>
      <a:accent2>
        <a:srgbClr val="44985A"/>
      </a:accent2>
      <a:accent3>
        <a:srgbClr val="F6F4F0"/>
      </a:accent3>
      <a:accent4>
        <a:srgbClr val="2F465A"/>
      </a:accent4>
      <a:accent5>
        <a:srgbClr val="C3D2D9"/>
      </a:accent5>
      <a:accent6>
        <a:srgbClr val="3D8951"/>
      </a:accent6>
      <a:hlink>
        <a:srgbClr val="9C2108"/>
      </a:hlink>
      <a:folHlink>
        <a:srgbClr val="F7DF31"/>
      </a:folHlink>
    </a:clrScheme>
    <a:fontScheme name="sei.new.color.fastprint">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lnDef>
  </a:objectDefaults>
  <a:extraClrSchemeLst>
    <a:extraClrScheme>
      <a:clrScheme name="sei.new.color.fastprint 1">
        <a:dk1>
          <a:srgbClr val="969696"/>
        </a:dk1>
        <a:lt1>
          <a:srgbClr val="FFFFFF"/>
        </a:lt1>
        <a:dk2>
          <a:srgbClr val="000080"/>
        </a:dk2>
        <a:lt2>
          <a:srgbClr val="FFFFFF"/>
        </a:lt2>
        <a:accent1>
          <a:srgbClr val="3399FF"/>
        </a:accent1>
        <a:accent2>
          <a:srgbClr val="009900"/>
        </a:accent2>
        <a:accent3>
          <a:srgbClr val="AAAAC0"/>
        </a:accent3>
        <a:accent4>
          <a:srgbClr val="DADADA"/>
        </a:accent4>
        <a:accent5>
          <a:srgbClr val="ADCAFF"/>
        </a:accent5>
        <a:accent6>
          <a:srgbClr val="008A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ei.new.color.fastprint 2">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i.new.color.fastprint 3">
        <a:dk1>
          <a:srgbClr val="538299"/>
        </a:dk1>
        <a:lt1>
          <a:srgbClr val="EFEDE5"/>
        </a:lt1>
        <a:dk2>
          <a:srgbClr val="39536B"/>
        </a:dk2>
        <a:lt2>
          <a:srgbClr val="969696"/>
        </a:lt2>
        <a:accent1>
          <a:srgbClr val="628CC4"/>
        </a:accent1>
        <a:accent2>
          <a:srgbClr val="44985A"/>
        </a:accent2>
        <a:accent3>
          <a:srgbClr val="F6F4F0"/>
        </a:accent3>
        <a:accent4>
          <a:srgbClr val="466E82"/>
        </a:accent4>
        <a:accent5>
          <a:srgbClr val="B7C5DE"/>
        </a:accent5>
        <a:accent6>
          <a:srgbClr val="3D8951"/>
        </a:accent6>
        <a:hlink>
          <a:srgbClr val="A50021"/>
        </a:hlink>
        <a:folHlink>
          <a:srgbClr val="F7DF31"/>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CMMI培训PPT模板">
  <a:themeElements>
    <a:clrScheme name="">
      <a:dk1>
        <a:srgbClr val="39536B"/>
      </a:dk1>
      <a:lt1>
        <a:srgbClr val="EFEDE5"/>
      </a:lt1>
      <a:dk2>
        <a:srgbClr val="9C2108"/>
      </a:dk2>
      <a:lt2>
        <a:srgbClr val="969696"/>
      </a:lt2>
      <a:accent1>
        <a:srgbClr val="87ABB9"/>
      </a:accent1>
      <a:accent2>
        <a:srgbClr val="44985A"/>
      </a:accent2>
      <a:accent3>
        <a:srgbClr val="F6F4F0"/>
      </a:accent3>
      <a:accent4>
        <a:srgbClr val="2F465A"/>
      </a:accent4>
      <a:accent5>
        <a:srgbClr val="C3D2D9"/>
      </a:accent5>
      <a:accent6>
        <a:srgbClr val="3D8951"/>
      </a:accent6>
      <a:hlink>
        <a:srgbClr val="9C2108"/>
      </a:hlink>
      <a:folHlink>
        <a:srgbClr val="F7DF31"/>
      </a:folHlink>
    </a:clrScheme>
    <a:fontScheme name="sei.new.color.fastprint">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rgbClr val="3366FF"/>
        </a:solid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811213"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080C10"/>
            </a:solidFill>
            <a:effectLst/>
            <a:latin typeface="宋体" pitchFamily="2" charset="-122"/>
            <a:ea typeface="宋体" pitchFamily="2" charset="-122"/>
          </a:defRPr>
        </a:defPPr>
      </a:lstStyle>
    </a:lnDef>
  </a:objectDefaults>
  <a:extraClrSchemeLst>
    <a:extraClrScheme>
      <a:clrScheme name="sei.new.color.fastprint 1">
        <a:dk1>
          <a:srgbClr val="969696"/>
        </a:dk1>
        <a:lt1>
          <a:srgbClr val="FFFFFF"/>
        </a:lt1>
        <a:dk2>
          <a:srgbClr val="000080"/>
        </a:dk2>
        <a:lt2>
          <a:srgbClr val="FFFFFF"/>
        </a:lt2>
        <a:accent1>
          <a:srgbClr val="3399FF"/>
        </a:accent1>
        <a:accent2>
          <a:srgbClr val="009900"/>
        </a:accent2>
        <a:accent3>
          <a:srgbClr val="AAAAC0"/>
        </a:accent3>
        <a:accent4>
          <a:srgbClr val="DADADA"/>
        </a:accent4>
        <a:accent5>
          <a:srgbClr val="ADCAFF"/>
        </a:accent5>
        <a:accent6>
          <a:srgbClr val="008A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
      <a:clrScheme name="sei.new.color.fastprint 2">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i.new.color.fastprint 3">
        <a:dk1>
          <a:srgbClr val="538299"/>
        </a:dk1>
        <a:lt1>
          <a:srgbClr val="EFEDE5"/>
        </a:lt1>
        <a:dk2>
          <a:srgbClr val="39536B"/>
        </a:dk2>
        <a:lt2>
          <a:srgbClr val="969696"/>
        </a:lt2>
        <a:accent1>
          <a:srgbClr val="628CC4"/>
        </a:accent1>
        <a:accent2>
          <a:srgbClr val="44985A"/>
        </a:accent2>
        <a:accent3>
          <a:srgbClr val="F6F4F0"/>
        </a:accent3>
        <a:accent4>
          <a:srgbClr val="466E82"/>
        </a:accent4>
        <a:accent5>
          <a:srgbClr val="B7C5DE"/>
        </a:accent5>
        <a:accent6>
          <a:srgbClr val="3D8951"/>
        </a:accent6>
        <a:hlink>
          <a:srgbClr val="A50021"/>
        </a:hlink>
        <a:folHlink>
          <a:srgbClr val="F7DF31"/>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CMMI培训PPT模板</Template>
  <TotalTime>6268</TotalTime>
  <Words>4096</Words>
  <Application>Microsoft Office PowerPoint</Application>
  <PresentationFormat>全屏显示(4:3)</PresentationFormat>
  <Paragraphs>556</Paragraphs>
  <Slides>90</Slides>
  <Notes>28</Notes>
  <HiddenSlides>0</HiddenSlides>
  <MMClips>0</MMClips>
  <ScaleCrop>false</ScaleCrop>
  <HeadingPairs>
    <vt:vector size="8" baseType="variant">
      <vt:variant>
        <vt:lpstr>已用的字体</vt:lpstr>
      </vt:variant>
      <vt:variant>
        <vt:i4>17</vt:i4>
      </vt:variant>
      <vt:variant>
        <vt:lpstr>主题</vt:lpstr>
      </vt:variant>
      <vt:variant>
        <vt:i4>11</vt:i4>
      </vt:variant>
      <vt:variant>
        <vt:lpstr>嵌入 OLE 服务器</vt:lpstr>
      </vt:variant>
      <vt:variant>
        <vt:i4>1</vt:i4>
      </vt:variant>
      <vt:variant>
        <vt:lpstr>幻灯片标题</vt:lpstr>
      </vt:variant>
      <vt:variant>
        <vt:i4>90</vt:i4>
      </vt:variant>
    </vt:vector>
  </HeadingPairs>
  <TitlesOfParts>
    <vt:vector size="119" baseType="lpstr">
      <vt:lpstr>Microsoft YaHei Light</vt:lpstr>
      <vt:lpstr>DengXian</vt:lpstr>
      <vt:lpstr>华康俪金黑W8</vt:lpstr>
      <vt:lpstr>华文新魏</vt:lpstr>
      <vt:lpstr>隶书</vt:lpstr>
      <vt:lpstr>宋体</vt:lpstr>
      <vt:lpstr>Microsoft YaHei</vt:lpstr>
      <vt:lpstr>Microsoft YaHei</vt:lpstr>
      <vt:lpstr>Arial</vt:lpstr>
      <vt:lpstr>Calibri</vt:lpstr>
      <vt:lpstr>Garamond</vt:lpstr>
      <vt:lpstr>Gill Sans MT</vt:lpstr>
      <vt:lpstr>Impact</vt:lpstr>
      <vt:lpstr>Times</vt:lpstr>
      <vt:lpstr>Times New Roman</vt:lpstr>
      <vt:lpstr>Verdana</vt:lpstr>
      <vt:lpstr>Wingdings</vt:lpstr>
      <vt:lpstr>CMMI培训PPT模板</vt:lpstr>
      <vt:lpstr>1_CMMI培训PPT模板</vt:lpstr>
      <vt:lpstr>2_CMMI培训PPT模板</vt:lpstr>
      <vt:lpstr>3_CMMI培训PPT模板</vt:lpstr>
      <vt:lpstr>4_CMMI培训PPT模板</vt:lpstr>
      <vt:lpstr>5_CMMI培训PPT模板</vt:lpstr>
      <vt:lpstr>sei.new.color.fastprint</vt:lpstr>
      <vt:lpstr>6_CMMI培训PPT模板</vt:lpstr>
      <vt:lpstr>7_CMMI培训PPT模板</vt:lpstr>
      <vt:lpstr>思培安PPT模板-红色调</vt:lpstr>
      <vt:lpstr>主题5</vt:lpstr>
      <vt:lpstr>工作表</vt:lpstr>
      <vt:lpstr>PowerPoint 演示文稿</vt:lpstr>
      <vt:lpstr>Overview</vt:lpstr>
      <vt:lpstr>CMM/CMMI简史</vt:lpstr>
      <vt:lpstr>CMMI V2.0的项目目标</vt:lpstr>
      <vt:lpstr>项目成功的三要素</vt:lpstr>
      <vt:lpstr>PowerPoint 演示文稿</vt:lpstr>
      <vt:lpstr>CMMI V2.0模型结构</vt:lpstr>
      <vt:lpstr>CMMI-DEV视角四个大的类别，9个能力域 </vt:lpstr>
      <vt:lpstr>CMMI-DEV视角20个实践域</vt:lpstr>
      <vt:lpstr>实践域的结构</vt:lpstr>
      <vt:lpstr>实践组等级</vt:lpstr>
      <vt:lpstr>成熟度等级</vt:lpstr>
      <vt:lpstr>CMMI提供了一个软件企业不断成熟的框架</vt:lpstr>
      <vt:lpstr>随着成熟度的提高</vt:lpstr>
      <vt:lpstr>Overview</vt:lpstr>
      <vt:lpstr>过程改进的好处</vt:lpstr>
      <vt:lpstr>Overview</vt:lpstr>
      <vt:lpstr>评估进度安排</vt:lpstr>
      <vt:lpstr>访谈过程</vt:lpstr>
      <vt:lpstr>访谈答辩准备</vt:lpstr>
      <vt:lpstr>访谈答辩人员注意事项</vt:lpstr>
      <vt:lpstr>评估资源和环境准备</vt:lpstr>
      <vt:lpstr>远程评估环境搭建</vt:lpstr>
      <vt:lpstr>宣传条幅</vt:lpstr>
      <vt:lpstr>Overview</vt:lpstr>
      <vt:lpstr>PowerPoint 演示文稿</vt:lpstr>
      <vt:lpstr>PCM的目的</vt:lpstr>
      <vt:lpstr>PCM的等级和实践概述</vt:lpstr>
      <vt:lpstr>过程资产开发  Process Asset Development (PAD)  </vt:lpstr>
      <vt:lpstr>PAD的目的</vt:lpstr>
      <vt:lpstr>PAD的等级和实践概述</vt:lpstr>
      <vt:lpstr>治理  Governance (GOV)</vt:lpstr>
      <vt:lpstr>GOV的目的</vt:lpstr>
      <vt:lpstr>GOV的等级和实践概述</vt:lpstr>
      <vt:lpstr>PowerPoint 演示文稿</vt:lpstr>
      <vt:lpstr>OT的目的</vt:lpstr>
      <vt:lpstr>OT的等级和实践概述</vt:lpstr>
      <vt:lpstr>估算 Estimating  (EST)</vt:lpstr>
      <vt:lpstr>EST的目的</vt:lpstr>
      <vt:lpstr>EST等级和实践概述</vt:lpstr>
      <vt:lpstr>策划  Planning (PLAN)</vt:lpstr>
      <vt:lpstr>PLAN的目的</vt:lpstr>
      <vt:lpstr>PP 等级和实践概述</vt:lpstr>
      <vt:lpstr>监督与控制  Monitor and Control (MC)</vt:lpstr>
      <vt:lpstr>MC的目的</vt:lpstr>
      <vt:lpstr>MC的等级和实践概述</vt:lpstr>
      <vt:lpstr> 风险与机会管理 Risk and Opportunity Management (RSK) </vt:lpstr>
      <vt:lpstr>RSK的目的</vt:lpstr>
      <vt:lpstr>RSK的等级和实践概述</vt:lpstr>
      <vt:lpstr>PowerPoint 演示文稿</vt:lpstr>
      <vt:lpstr>MPM的目的</vt:lpstr>
      <vt:lpstr>MPM的等级和实践概述</vt:lpstr>
      <vt:lpstr>需求开发和管理  Requirements Development and Management (RDM)</vt:lpstr>
      <vt:lpstr>RDM的目的</vt:lpstr>
      <vt:lpstr>RDM等级和实践概述</vt:lpstr>
      <vt:lpstr>PowerPoint 演示文稿</vt:lpstr>
      <vt:lpstr>决策分析与解决目的</vt:lpstr>
      <vt:lpstr>DAR的等级和实践概述</vt:lpstr>
      <vt:lpstr> 技术解决方案  Technical Solution (TS) </vt:lpstr>
      <vt:lpstr>TS目的</vt:lpstr>
      <vt:lpstr>TS等级和实践概述</vt:lpstr>
      <vt:lpstr>产品集成  Product Integration (PI) </vt:lpstr>
      <vt:lpstr>产品集成目的</vt:lpstr>
      <vt:lpstr>PI的等级和实践概述</vt:lpstr>
      <vt:lpstr>验证和确认  Verification and Validation (VV)</vt:lpstr>
      <vt:lpstr>验证与确认的比较-1</vt:lpstr>
      <vt:lpstr>测试</vt:lpstr>
      <vt:lpstr>VV 目的</vt:lpstr>
      <vt:lpstr>VV 的等级及实践概述</vt:lpstr>
      <vt:lpstr>同行评审  Peer Reviews (PR)</vt:lpstr>
      <vt:lpstr>同行评审概念</vt:lpstr>
      <vt:lpstr>同行评审与测试比较</vt:lpstr>
      <vt:lpstr>同行评审方式举例</vt:lpstr>
      <vt:lpstr>CMMI中的PR </vt:lpstr>
      <vt:lpstr>PR 目的</vt:lpstr>
      <vt:lpstr>PR 的等级及实践概述</vt:lpstr>
      <vt:lpstr>原因分析和解决  Causal Analysis and Resolution (CAR)</vt:lpstr>
      <vt:lpstr>CAR的目的</vt:lpstr>
      <vt:lpstr>CAR的等级和实践概述</vt:lpstr>
      <vt:lpstr>PowerPoint 演示文稿</vt:lpstr>
      <vt:lpstr>配置管理的目的</vt:lpstr>
      <vt:lpstr>CM的等级和实践概述</vt:lpstr>
      <vt:lpstr>过程质量保证  Process Quality Assurance (PQA) </vt:lpstr>
      <vt:lpstr>PQA的目的</vt:lpstr>
      <vt:lpstr>PPQA等级和实践概述</vt:lpstr>
      <vt:lpstr>实施基础条件  Implementation Infrastructure (II)</vt:lpstr>
      <vt:lpstr>II的目的</vt:lpstr>
      <vt:lpstr>II的等级和实践概述</vt:lpstr>
      <vt:lpstr>问题与回答</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CMMI-DEV V1.2 组织过程域</dc:title>
  <dc:creator>think</dc:creator>
  <cp:lastModifiedBy>liu jerry</cp:lastModifiedBy>
  <cp:revision>737</cp:revision>
  <dcterms:created xsi:type="dcterms:W3CDTF">2008-06-11T22:08:10Z</dcterms:created>
  <dcterms:modified xsi:type="dcterms:W3CDTF">2020-10-12T15:00:17Z</dcterms:modified>
</cp:coreProperties>
</file>